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7" r:id="rId2"/>
    <p:sldId id="294" r:id="rId3"/>
    <p:sldId id="320" r:id="rId4"/>
    <p:sldId id="256" r:id="rId5"/>
    <p:sldId id="357" r:id="rId6"/>
    <p:sldId id="358" r:id="rId7"/>
    <p:sldId id="298" r:id="rId8"/>
    <p:sldId id="299" r:id="rId9"/>
    <p:sldId id="311" r:id="rId10"/>
    <p:sldId id="356" r:id="rId11"/>
    <p:sldId id="305" r:id="rId12"/>
    <p:sldId id="364" r:id="rId13"/>
    <p:sldId id="317" r:id="rId14"/>
    <p:sldId id="329" r:id="rId15"/>
    <p:sldId id="339" r:id="rId16"/>
    <p:sldId id="366" r:id="rId17"/>
    <p:sldId id="307" r:id="rId18"/>
    <p:sldId id="306" r:id="rId19"/>
    <p:sldId id="367" r:id="rId20"/>
    <p:sldId id="368" r:id="rId21"/>
    <p:sldId id="337" r:id="rId22"/>
    <p:sldId id="332" r:id="rId23"/>
    <p:sldId id="359" r:id="rId24"/>
    <p:sldId id="333" r:id="rId25"/>
    <p:sldId id="335" r:id="rId26"/>
    <p:sldId id="352" r:id="rId27"/>
    <p:sldId id="360" r:id="rId28"/>
    <p:sldId id="362" r:id="rId29"/>
    <p:sldId id="361" r:id="rId30"/>
    <p:sldId id="369" r:id="rId31"/>
    <p:sldId id="370" r:id="rId32"/>
    <p:sldId id="297" r:id="rId33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E2BA10"/>
    <a:srgbClr val="ECA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4" autoAdjust="0"/>
    <p:restoredTop sz="94660"/>
  </p:normalViewPr>
  <p:slideViewPr>
    <p:cSldViewPr>
      <p:cViewPr varScale="1">
        <p:scale>
          <a:sx n="61" d="100"/>
          <a:sy n="61" d="100"/>
        </p:scale>
        <p:origin x="239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9D4AFA-5BC8-4BA9-B369-54EE5FCB2C05}" type="datetimeFigureOut">
              <a:rPr lang="he-IL" smtClean="0"/>
              <a:t>ז'/אדר א/תשע"ו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EAD1B6-BF1A-4E69-BB73-59D4A25867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722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1B6-BF1A-4E69-BB73-59D4A25867B5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89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1B6-BF1A-4E69-BB73-59D4A25867B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2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AD1B6-BF1A-4E69-BB73-59D4A25867B5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2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D1ED-5D6A-4DEC-B89B-5C16AA6CF056}" type="datetimeFigureOut">
              <a:rPr lang="he-IL" smtClean="0"/>
              <a:pPr/>
              <a:t>ז'/אדר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5148-12B5-4F31-B1D5-9AE0F708567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40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3.jpg"/><Relationship Id="rId4" Type="http://schemas.openxmlformats.org/officeDocument/2006/relationships/image" Target="../media/image7.pn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6.jpeg"/><Relationship Id="rId4" Type="http://schemas.openxmlformats.org/officeDocument/2006/relationships/image" Target="../media/image7.pn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0.jpeg"/><Relationship Id="rId5" Type="http://schemas.openxmlformats.org/officeDocument/2006/relationships/image" Target="../media/image8.png"/><Relationship Id="rId10" Type="http://schemas.openxmlformats.org/officeDocument/2006/relationships/image" Target="../media/image49.jpeg"/><Relationship Id="rId4" Type="http://schemas.openxmlformats.org/officeDocument/2006/relationships/image" Target="../media/image7.pn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cid:685@42272.629573831.249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56.jpeg"/><Relationship Id="rId4" Type="http://schemas.openxmlformats.org/officeDocument/2006/relationships/image" Target="../media/image7.pn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9.jpeg"/><Relationship Id="rId4" Type="http://schemas.openxmlformats.org/officeDocument/2006/relationships/image" Target="../media/image7.pn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8.jpeg"/><Relationship Id="rId4" Type="http://schemas.openxmlformats.org/officeDocument/2006/relationships/image" Target="../media/image7.png"/><Relationship Id="rId9" Type="http://schemas.openxmlformats.org/officeDocument/2006/relationships/image" Target="../media/image6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74.jpeg"/><Relationship Id="rId5" Type="http://schemas.openxmlformats.org/officeDocument/2006/relationships/image" Target="../media/image8.png"/><Relationship Id="rId10" Type="http://schemas.openxmlformats.org/officeDocument/2006/relationships/image" Target="../media/image73.jpeg"/><Relationship Id="rId4" Type="http://schemas.openxmlformats.org/officeDocument/2006/relationships/image" Target="../media/image7.png"/><Relationship Id="rId9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86.jpg"/><Relationship Id="rId4" Type="http://schemas.openxmlformats.org/officeDocument/2006/relationships/image" Target="../media/image7.png"/><Relationship Id="rId9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8.jpe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5.jpeg"/><Relationship Id="rId5" Type="http://schemas.openxmlformats.org/officeDocument/2006/relationships/image" Target="../media/image7.png"/><Relationship Id="rId10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28.jpe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36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5.jpeg"/><Relationship Id="rId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2" y="0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3" name="מחבר ישר 52"/>
          <p:cNvCxnSpPr>
            <a:stCxn id="59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מלבן 53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TextBox 54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miri@sk-all4u.com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קבוצה 57"/>
          <p:cNvGrpSpPr/>
          <p:nvPr/>
        </p:nvGrpSpPr>
        <p:grpSpPr>
          <a:xfrm>
            <a:off x="3924621" y="8215046"/>
            <a:ext cx="2357432" cy="849630"/>
            <a:chOff x="3983798" y="8134956"/>
            <a:chExt cx="2357432" cy="849630"/>
          </a:xfrm>
        </p:grpSpPr>
        <p:sp>
          <p:nvSpPr>
            <p:cNvPr id="59" name="TextBox 58"/>
            <p:cNvSpPr txBox="1"/>
            <p:nvPr/>
          </p:nvSpPr>
          <p:spPr>
            <a:xfrm>
              <a:off x="3983798" y="8134956"/>
              <a:ext cx="235743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רח' יצחק בן צבי</a:t>
              </a:r>
              <a:r>
                <a:rPr lang="en-US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 </a:t>
              </a:r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40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41032" y="8676809"/>
              <a:ext cx="150019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03-6829988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61" name="מלבן 60"/>
            <p:cNvSpPr/>
            <p:nvPr/>
          </p:nvSpPr>
          <p:spPr>
            <a:xfrm>
              <a:off x="5343841" y="8405884"/>
              <a:ext cx="997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ראשון לציון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</p:grpSp>
      <p:cxnSp>
        <p:nvCxnSpPr>
          <p:cNvPr id="62" name="מחבר ישר 61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תמונה 62" descr="1.jp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4" y="1474691"/>
            <a:ext cx="6858000" cy="6120680"/>
          </a:xfrm>
          <a:prstGeom prst="rect">
            <a:avLst/>
          </a:prstGeom>
        </p:spPr>
      </p:pic>
      <p:pic>
        <p:nvPicPr>
          <p:cNvPr id="64" name="תמונה 63" descr="לוגו SK מעודכ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6912" y="251520"/>
            <a:ext cx="1668803" cy="108525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285992" y="2494650"/>
            <a:ext cx="35004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 smtClean="0">
              <a:latin typeface="Alef" pitchFamily="2" charset="-79"/>
              <a:cs typeface="Alef" pitchFamily="2" charset="-79"/>
            </a:endParaRPr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1484784" y="3005119"/>
            <a:ext cx="38025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עוברים לאתרים דיגיטליים, מאפשרים לעובדים וללקוחות בחירה וחוסכים זמן וכסף!</a:t>
            </a:r>
            <a:endParaRPr kumimoji="0" lang="he-IL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459105" y="3657745"/>
            <a:ext cx="36432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 הלקוח בוחר בכל מקום ובכל זמן את המתנה המועדפת</a:t>
            </a:r>
            <a:r>
              <a:rPr kumimoji="0" lang="he-I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 א</a:t>
            </a:r>
            <a:r>
              <a:rPr kumimoji="0" 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ליו</a:t>
            </a:r>
            <a:r>
              <a:rPr lang="he-IL" sz="1600" dirty="0" smtClean="0"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.</a:t>
            </a:r>
            <a:endParaRPr lang="en-US" sz="1600" dirty="0" smtClean="0">
              <a:latin typeface="Yehuda CLM" panose="02000303000000000000" pitchFamily="2" charset="-79"/>
              <a:ea typeface="Times New Roman" pitchFamily="18" charset="0"/>
              <a:cs typeface="Yehuda CLM" panose="02000303000000000000" pitchFamily="2" charset="-79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Yehuda CLM" panose="02000303000000000000" pitchFamily="2" charset="-79"/>
              <a:cs typeface="Yehuda CLM" panose="02000303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he-IL" sz="1600" dirty="0" smtClean="0"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 אישור ההזמנה</a:t>
            </a:r>
            <a:r>
              <a:rPr kumimoji="0" 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 מוצג באופן מיידי על המסך.</a:t>
            </a:r>
            <a:endParaRPr kumimoji="0" lang="he-IL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1610340" y="4899722"/>
            <a:ext cx="34918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 הלקוח מקבל דף נחיתה מעוצב עם מגוון שוברי מתנה לבחירה ויכול לצפות בו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.</a:t>
            </a:r>
            <a:r>
              <a:rPr kumimoji="0" 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ehuda CLM" panose="02000303000000000000" pitchFamily="2" charset="-79"/>
                <a:ea typeface="Times New Roman" pitchFamily="18" charset="0"/>
                <a:cs typeface="Yehuda CLM" panose="02000303000000000000" pitchFamily="2" charset="-79"/>
              </a:rPr>
              <a:t>  </a:t>
            </a:r>
            <a:endParaRPr kumimoji="0" lang="he-IL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75" name="Straight Connector 41"/>
          <p:cNvCxnSpPr/>
          <p:nvPr/>
        </p:nvCxnSpPr>
        <p:spPr>
          <a:xfrm>
            <a:off x="1052736" y="2843808"/>
            <a:ext cx="0" cy="446449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42"/>
          <p:cNvCxnSpPr/>
          <p:nvPr/>
        </p:nvCxnSpPr>
        <p:spPr>
          <a:xfrm flipV="1">
            <a:off x="1052736" y="1547664"/>
            <a:ext cx="2304256" cy="12961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43"/>
          <p:cNvCxnSpPr/>
          <p:nvPr/>
        </p:nvCxnSpPr>
        <p:spPr>
          <a:xfrm>
            <a:off x="3356992" y="1547664"/>
            <a:ext cx="2016224" cy="9361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01738" y="2363526"/>
            <a:ext cx="42455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העתיד כבר כאן..</a:t>
            </a:r>
            <a:endParaRPr lang="he-IL" sz="32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79" name="Picture 28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6752" y="6120312"/>
            <a:ext cx="1260000" cy="1260000"/>
          </a:xfrm>
          <a:prstGeom prst="rect">
            <a:avLst/>
          </a:prstGeom>
        </p:spPr>
      </p:pic>
      <p:pic>
        <p:nvPicPr>
          <p:cNvPr id="80" name="Picture 29" descr="Pictu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4904" y="6192320"/>
            <a:ext cx="1260000" cy="1260000"/>
          </a:xfrm>
          <a:prstGeom prst="rect">
            <a:avLst/>
          </a:prstGeom>
        </p:spPr>
      </p:pic>
      <p:pic>
        <p:nvPicPr>
          <p:cNvPr id="81" name="Picture 30" descr="Picture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3056" y="6118109"/>
            <a:ext cx="1260000" cy="1262203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409351" y="6433898"/>
            <a:ext cx="946414" cy="946414"/>
            <a:chOff x="1010548" y="6724336"/>
            <a:chExt cx="375115" cy="375115"/>
          </a:xfrm>
        </p:grpSpPr>
        <p:sp>
          <p:nvSpPr>
            <p:cNvPr id="163" name="Rectangle 162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18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17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2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3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7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8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66" name="Straight Connector 165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409351" y="5395058"/>
            <a:ext cx="946414" cy="946414"/>
            <a:chOff x="2539174" y="6710651"/>
            <a:chExt cx="388800" cy="388800"/>
          </a:xfrm>
        </p:grpSpPr>
        <p:sp>
          <p:nvSpPr>
            <p:cNvPr id="139" name="Rectangle 138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58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46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2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3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2" name="Straight Connector 141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409351" y="2278149"/>
            <a:ext cx="946800" cy="946800"/>
            <a:chOff x="7373014" y="4067175"/>
            <a:chExt cx="1607359" cy="1607359"/>
          </a:xfrm>
        </p:grpSpPr>
        <p:sp>
          <p:nvSpPr>
            <p:cNvPr id="115" name="Rectangle 114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34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2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3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18" name="Straight Connector 117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409351" y="3317376"/>
            <a:ext cx="946414" cy="946414"/>
            <a:chOff x="996863" y="5285734"/>
            <a:chExt cx="388800" cy="388800"/>
          </a:xfrm>
        </p:grpSpPr>
        <p:sp>
          <p:nvSpPr>
            <p:cNvPr id="91" name="Rectangle 90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1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9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5409351" y="4356217"/>
            <a:ext cx="946414" cy="9464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39" name="Group 38"/>
          <p:cNvGrpSpPr/>
          <p:nvPr/>
        </p:nvGrpSpPr>
        <p:grpSpPr>
          <a:xfrm>
            <a:off x="5608525" y="4536129"/>
            <a:ext cx="540273" cy="345634"/>
            <a:chOff x="5381625" y="1080287"/>
            <a:chExt cx="2949983" cy="1887220"/>
          </a:xfrm>
        </p:grpSpPr>
        <p:sp>
          <p:nvSpPr>
            <p:cNvPr id="86" name="Shape 6"/>
            <p:cNvSpPr/>
            <p:nvPr/>
          </p:nvSpPr>
          <p:spPr>
            <a:xfrm>
              <a:off x="5381625" y="2431321"/>
              <a:ext cx="609215" cy="536186"/>
            </a:xfrm>
            <a:custGeom>
              <a:avLst/>
              <a:gdLst/>
              <a:ahLst/>
              <a:cxnLst/>
              <a:rect l="0" t="0" r="0" b="0"/>
              <a:pathLst>
                <a:path w="201778" h="177571">
                  <a:moveTo>
                    <a:pt x="128194" y="0"/>
                  </a:moveTo>
                  <a:cubicBezTo>
                    <a:pt x="135179" y="40691"/>
                    <a:pt x="143777" y="65887"/>
                    <a:pt x="201778" y="77051"/>
                  </a:cubicBezTo>
                  <a:lnTo>
                    <a:pt x="201778" y="177571"/>
                  </a:lnTo>
                  <a:cubicBezTo>
                    <a:pt x="58852" y="166217"/>
                    <a:pt x="6921" y="104737"/>
                    <a:pt x="0" y="4292"/>
                  </a:cubicBezTo>
                  <a:lnTo>
                    <a:pt x="128194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7" name="Shape 7"/>
            <p:cNvSpPr/>
            <p:nvPr/>
          </p:nvSpPr>
          <p:spPr>
            <a:xfrm>
              <a:off x="6063868" y="1464649"/>
              <a:ext cx="580387" cy="501593"/>
            </a:xfrm>
            <a:custGeom>
              <a:avLst/>
              <a:gdLst/>
              <a:ahLst/>
              <a:cxnLst/>
              <a:rect l="0" t="0" r="0" b="0"/>
              <a:pathLst>
                <a:path w="192265" h="166319">
                  <a:moveTo>
                    <a:pt x="0" y="0"/>
                  </a:moveTo>
                  <a:cubicBezTo>
                    <a:pt x="53721" y="2642"/>
                    <a:pt x="105728" y="15519"/>
                    <a:pt x="143853" y="51054"/>
                  </a:cubicBezTo>
                  <a:cubicBezTo>
                    <a:pt x="180251" y="85789"/>
                    <a:pt x="188913" y="123812"/>
                    <a:pt x="192265" y="159347"/>
                  </a:cubicBezTo>
                  <a:lnTo>
                    <a:pt x="65900" y="166319"/>
                  </a:lnTo>
                  <a:cubicBezTo>
                    <a:pt x="64160" y="109093"/>
                    <a:pt x="18275" y="102248"/>
                    <a:pt x="0" y="9866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8" name="Shape 8"/>
            <p:cNvSpPr/>
            <p:nvPr/>
          </p:nvSpPr>
          <p:spPr>
            <a:xfrm>
              <a:off x="5427748" y="1464649"/>
              <a:ext cx="1256865" cy="1502857"/>
            </a:xfrm>
            <a:custGeom>
              <a:avLst/>
              <a:gdLst/>
              <a:ahLst/>
              <a:cxnLst/>
              <a:rect l="0" t="0" r="0" b="0"/>
              <a:pathLst>
                <a:path w="415722" h="497218">
                  <a:moveTo>
                    <a:pt x="186220" y="0"/>
                  </a:moveTo>
                  <a:lnTo>
                    <a:pt x="186220" y="97892"/>
                  </a:lnTo>
                  <a:cubicBezTo>
                    <a:pt x="157658" y="99568"/>
                    <a:pt x="128245" y="107378"/>
                    <a:pt x="128245" y="136880"/>
                  </a:cubicBezTo>
                  <a:cubicBezTo>
                    <a:pt x="128245" y="160248"/>
                    <a:pt x="145479" y="165519"/>
                    <a:pt x="186220" y="176682"/>
                  </a:cubicBezTo>
                  <a:lnTo>
                    <a:pt x="255524" y="192278"/>
                  </a:lnTo>
                  <a:cubicBezTo>
                    <a:pt x="315316" y="206134"/>
                    <a:pt x="415722" y="227787"/>
                    <a:pt x="415722" y="341338"/>
                  </a:cubicBezTo>
                  <a:cubicBezTo>
                    <a:pt x="415722" y="400139"/>
                    <a:pt x="386309" y="447764"/>
                    <a:pt x="327355" y="474624"/>
                  </a:cubicBezTo>
                  <a:cubicBezTo>
                    <a:pt x="280619" y="496367"/>
                    <a:pt x="230378" y="497218"/>
                    <a:pt x="210426" y="497218"/>
                  </a:cubicBezTo>
                  <a:lnTo>
                    <a:pt x="210426" y="398424"/>
                  </a:lnTo>
                  <a:cubicBezTo>
                    <a:pt x="228702" y="397561"/>
                    <a:pt x="279806" y="393255"/>
                    <a:pt x="279806" y="353403"/>
                  </a:cubicBezTo>
                  <a:cubicBezTo>
                    <a:pt x="279806" y="324866"/>
                    <a:pt x="250393" y="316192"/>
                    <a:pt x="219989" y="308242"/>
                  </a:cubicBezTo>
                  <a:lnTo>
                    <a:pt x="132486" y="286690"/>
                  </a:lnTo>
                  <a:cubicBezTo>
                    <a:pt x="78753" y="271996"/>
                    <a:pt x="0" y="250380"/>
                    <a:pt x="0" y="149822"/>
                  </a:cubicBezTo>
                  <a:cubicBezTo>
                    <a:pt x="0" y="125628"/>
                    <a:pt x="4343" y="87541"/>
                    <a:pt x="34658" y="54559"/>
                  </a:cubicBezTo>
                  <a:cubicBezTo>
                    <a:pt x="80632" y="6083"/>
                    <a:pt x="147257" y="2642"/>
                    <a:pt x="186220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9" name="Shape 624"/>
            <p:cNvSpPr/>
            <p:nvPr/>
          </p:nvSpPr>
          <p:spPr>
            <a:xfrm>
              <a:off x="6919075" y="1080287"/>
              <a:ext cx="405502" cy="1848783"/>
            </a:xfrm>
            <a:custGeom>
              <a:avLst/>
              <a:gdLst/>
              <a:ahLst/>
              <a:cxnLst/>
              <a:rect l="0" t="0" r="0" b="0"/>
              <a:pathLst>
                <a:path w="134290" h="611531">
                  <a:moveTo>
                    <a:pt x="0" y="0"/>
                  </a:moveTo>
                  <a:lnTo>
                    <a:pt x="134290" y="0"/>
                  </a:lnTo>
                  <a:lnTo>
                    <a:pt x="134290" y="611531"/>
                  </a:lnTo>
                  <a:lnTo>
                    <a:pt x="0" y="611531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0" name="Shape 10"/>
            <p:cNvSpPr/>
            <p:nvPr/>
          </p:nvSpPr>
          <p:spPr>
            <a:xfrm>
              <a:off x="7405294" y="1508851"/>
              <a:ext cx="926314" cy="1420219"/>
            </a:xfrm>
            <a:custGeom>
              <a:avLst/>
              <a:gdLst/>
              <a:ahLst/>
              <a:cxnLst/>
              <a:rect l="0" t="0" r="0" b="0"/>
              <a:pathLst>
                <a:path w="306565" h="469494">
                  <a:moveTo>
                    <a:pt x="119545" y="0"/>
                  </a:moveTo>
                  <a:lnTo>
                    <a:pt x="292697" y="0"/>
                  </a:lnTo>
                  <a:lnTo>
                    <a:pt x="93536" y="195745"/>
                  </a:lnTo>
                  <a:lnTo>
                    <a:pt x="306565" y="469494"/>
                  </a:lnTo>
                  <a:lnTo>
                    <a:pt x="135979" y="469494"/>
                  </a:lnTo>
                  <a:lnTo>
                    <a:pt x="0" y="285826"/>
                  </a:lnTo>
                  <a:lnTo>
                    <a:pt x="0" y="134226"/>
                  </a:lnTo>
                  <a:lnTo>
                    <a:pt x="119545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99258" y="5111796"/>
            <a:ext cx="549540" cy="84042"/>
            <a:chOff x="5232685" y="3939531"/>
            <a:chExt cx="4197238" cy="641885"/>
          </a:xfrm>
        </p:grpSpPr>
        <p:sp>
          <p:nvSpPr>
            <p:cNvPr id="45" name="Shape 11"/>
            <p:cNvSpPr/>
            <p:nvPr/>
          </p:nvSpPr>
          <p:spPr>
            <a:xfrm>
              <a:off x="5232685" y="3939531"/>
              <a:ext cx="290194" cy="632276"/>
            </a:xfrm>
            <a:custGeom>
              <a:avLst/>
              <a:gdLst/>
              <a:ahLst/>
              <a:cxnLst/>
              <a:rect l="0" t="0" r="0" b="0"/>
              <a:pathLst>
                <a:path w="96012" h="209004">
                  <a:moveTo>
                    <a:pt x="81382" y="0"/>
                  </a:moveTo>
                  <a:lnTo>
                    <a:pt x="96012" y="0"/>
                  </a:lnTo>
                  <a:lnTo>
                    <a:pt x="96012" y="25172"/>
                  </a:lnTo>
                  <a:lnTo>
                    <a:pt x="60592" y="122644"/>
                  </a:lnTo>
                  <a:lnTo>
                    <a:pt x="96012" y="122644"/>
                  </a:lnTo>
                  <a:lnTo>
                    <a:pt x="96012" y="146063"/>
                  </a:lnTo>
                  <a:lnTo>
                    <a:pt x="51803" y="146063"/>
                  </a:lnTo>
                  <a:lnTo>
                    <a:pt x="28397" y="209004"/>
                  </a:lnTo>
                  <a:lnTo>
                    <a:pt x="0" y="209004"/>
                  </a:lnTo>
                  <a:lnTo>
                    <a:pt x="81382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46" name="Shape 12"/>
            <p:cNvSpPr/>
            <p:nvPr/>
          </p:nvSpPr>
          <p:spPr>
            <a:xfrm>
              <a:off x="5522878" y="3939531"/>
              <a:ext cx="294037" cy="632276"/>
            </a:xfrm>
            <a:custGeom>
              <a:avLst/>
              <a:gdLst/>
              <a:ahLst/>
              <a:cxnLst/>
              <a:rect l="0" t="0" r="0" b="0"/>
              <a:pathLst>
                <a:path w="97765" h="209004">
                  <a:moveTo>
                    <a:pt x="0" y="0"/>
                  </a:moveTo>
                  <a:lnTo>
                    <a:pt x="16104" y="0"/>
                  </a:lnTo>
                  <a:lnTo>
                    <a:pt x="97765" y="209004"/>
                  </a:lnTo>
                  <a:lnTo>
                    <a:pt x="67031" y="209004"/>
                  </a:lnTo>
                  <a:lnTo>
                    <a:pt x="44196" y="146063"/>
                  </a:lnTo>
                  <a:lnTo>
                    <a:pt x="0" y="146063"/>
                  </a:lnTo>
                  <a:lnTo>
                    <a:pt x="0" y="122644"/>
                  </a:lnTo>
                  <a:lnTo>
                    <a:pt x="35420" y="122644"/>
                  </a:lnTo>
                  <a:lnTo>
                    <a:pt x="584" y="25172"/>
                  </a:lnTo>
                  <a:lnTo>
                    <a:pt x="0" y="251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47" name="Shape 625"/>
            <p:cNvSpPr/>
            <p:nvPr/>
          </p:nvSpPr>
          <p:spPr>
            <a:xfrm>
              <a:off x="5872648" y="3939531"/>
              <a:ext cx="74951" cy="632276"/>
            </a:xfrm>
            <a:custGeom>
              <a:avLst/>
              <a:gdLst/>
              <a:ahLst/>
              <a:cxnLst/>
              <a:rect l="0" t="0" r="0" b="0"/>
              <a:pathLst>
                <a:path w="24879" h="209004">
                  <a:moveTo>
                    <a:pt x="0" y="0"/>
                  </a:moveTo>
                  <a:lnTo>
                    <a:pt x="24879" y="0"/>
                  </a:lnTo>
                  <a:lnTo>
                    <a:pt x="24879" y="209004"/>
                  </a:lnTo>
                  <a:lnTo>
                    <a:pt x="0" y="209004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48" name="Shape 626"/>
            <p:cNvSpPr/>
            <p:nvPr/>
          </p:nvSpPr>
          <p:spPr>
            <a:xfrm>
              <a:off x="6070595" y="3939531"/>
              <a:ext cx="74951" cy="632276"/>
            </a:xfrm>
            <a:custGeom>
              <a:avLst/>
              <a:gdLst/>
              <a:ahLst/>
              <a:cxnLst/>
              <a:rect l="0" t="0" r="0" b="0"/>
              <a:pathLst>
                <a:path w="24879" h="209004">
                  <a:moveTo>
                    <a:pt x="0" y="0"/>
                  </a:moveTo>
                  <a:lnTo>
                    <a:pt x="24879" y="0"/>
                  </a:lnTo>
                  <a:lnTo>
                    <a:pt x="24879" y="209004"/>
                  </a:lnTo>
                  <a:lnTo>
                    <a:pt x="0" y="209004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49" name="Shape 15"/>
            <p:cNvSpPr/>
            <p:nvPr/>
          </p:nvSpPr>
          <p:spPr>
            <a:xfrm>
              <a:off x="6520299" y="3939531"/>
              <a:ext cx="415111" cy="632276"/>
            </a:xfrm>
            <a:custGeom>
              <a:avLst/>
              <a:gdLst/>
              <a:ahLst/>
              <a:cxnLst/>
              <a:rect l="0" t="0" r="0" b="0"/>
              <a:pathLst>
                <a:path w="137287" h="209004">
                  <a:moveTo>
                    <a:pt x="0" y="0"/>
                  </a:moveTo>
                  <a:lnTo>
                    <a:pt x="137287" y="0"/>
                  </a:lnTo>
                  <a:lnTo>
                    <a:pt x="137287" y="23419"/>
                  </a:lnTo>
                  <a:lnTo>
                    <a:pt x="27800" y="23419"/>
                  </a:lnTo>
                  <a:lnTo>
                    <a:pt x="27800" y="89865"/>
                  </a:lnTo>
                  <a:lnTo>
                    <a:pt x="123825" y="89865"/>
                  </a:lnTo>
                  <a:lnTo>
                    <a:pt x="123825" y="113284"/>
                  </a:lnTo>
                  <a:lnTo>
                    <a:pt x="27800" y="113284"/>
                  </a:lnTo>
                  <a:lnTo>
                    <a:pt x="27800" y="209004"/>
                  </a:lnTo>
                  <a:lnTo>
                    <a:pt x="0" y="2090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50" name="Shape 16"/>
            <p:cNvSpPr/>
            <p:nvPr/>
          </p:nvSpPr>
          <p:spPr>
            <a:xfrm>
              <a:off x="6993065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82" h="158077">
                  <a:moveTo>
                    <a:pt x="73482" y="0"/>
                  </a:moveTo>
                  <a:lnTo>
                    <a:pt x="73482" y="21971"/>
                  </a:lnTo>
                  <a:cubicBezTo>
                    <a:pt x="67043" y="21971"/>
                    <a:pt x="60935" y="23228"/>
                    <a:pt x="55182" y="25755"/>
                  </a:cubicBezTo>
                  <a:cubicBezTo>
                    <a:pt x="49429" y="28308"/>
                    <a:pt x="44399" y="32017"/>
                    <a:pt x="40107" y="36881"/>
                  </a:cubicBezTo>
                  <a:cubicBezTo>
                    <a:pt x="35814" y="41770"/>
                    <a:pt x="32449" y="47777"/>
                    <a:pt x="30010" y="54889"/>
                  </a:cubicBezTo>
                  <a:cubicBezTo>
                    <a:pt x="27572" y="62014"/>
                    <a:pt x="26353" y="70167"/>
                    <a:pt x="26353" y="79337"/>
                  </a:cubicBezTo>
                  <a:cubicBezTo>
                    <a:pt x="26353" y="88506"/>
                    <a:pt x="27572" y="96647"/>
                    <a:pt x="30010" y="103772"/>
                  </a:cubicBezTo>
                  <a:cubicBezTo>
                    <a:pt x="32449" y="110909"/>
                    <a:pt x="35814" y="116853"/>
                    <a:pt x="40107" y="121628"/>
                  </a:cubicBezTo>
                  <a:cubicBezTo>
                    <a:pt x="44399" y="126416"/>
                    <a:pt x="49429" y="130073"/>
                    <a:pt x="55182" y="132613"/>
                  </a:cubicBezTo>
                  <a:cubicBezTo>
                    <a:pt x="60935" y="135153"/>
                    <a:pt x="67043" y="136411"/>
                    <a:pt x="73482" y="136411"/>
                  </a:cubicBezTo>
                  <a:lnTo>
                    <a:pt x="73482" y="158077"/>
                  </a:lnTo>
                  <a:cubicBezTo>
                    <a:pt x="61570" y="158077"/>
                    <a:pt x="51029" y="156070"/>
                    <a:pt x="41872" y="152082"/>
                  </a:cubicBezTo>
                  <a:cubicBezTo>
                    <a:pt x="32690" y="148069"/>
                    <a:pt x="24981" y="142519"/>
                    <a:pt x="18733" y="135382"/>
                  </a:cubicBezTo>
                  <a:cubicBezTo>
                    <a:pt x="12497" y="128270"/>
                    <a:pt x="7811" y="119926"/>
                    <a:pt x="4686" y="110363"/>
                  </a:cubicBezTo>
                  <a:cubicBezTo>
                    <a:pt x="1562" y="100812"/>
                    <a:pt x="0" y="90449"/>
                    <a:pt x="0" y="79337"/>
                  </a:cubicBezTo>
                  <a:cubicBezTo>
                    <a:pt x="0" y="68212"/>
                    <a:pt x="1562" y="57823"/>
                    <a:pt x="4686" y="48158"/>
                  </a:cubicBezTo>
                  <a:cubicBezTo>
                    <a:pt x="7811" y="38493"/>
                    <a:pt x="12497" y="30112"/>
                    <a:pt x="18733" y="22987"/>
                  </a:cubicBezTo>
                  <a:cubicBezTo>
                    <a:pt x="24981" y="15862"/>
                    <a:pt x="32690" y="10249"/>
                    <a:pt x="41872" y="6147"/>
                  </a:cubicBezTo>
                  <a:cubicBezTo>
                    <a:pt x="51029" y="2057"/>
                    <a:pt x="61570" y="0"/>
                    <a:pt x="73482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51" name="Shape 17"/>
            <p:cNvSpPr/>
            <p:nvPr/>
          </p:nvSpPr>
          <p:spPr>
            <a:xfrm>
              <a:off x="7214073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69" h="158077">
                  <a:moveTo>
                    <a:pt x="0" y="0"/>
                  </a:moveTo>
                  <a:cubicBezTo>
                    <a:pt x="12090" y="0"/>
                    <a:pt x="22682" y="2057"/>
                    <a:pt x="31750" y="6147"/>
                  </a:cubicBezTo>
                  <a:cubicBezTo>
                    <a:pt x="40830" y="10249"/>
                    <a:pt x="48489" y="15862"/>
                    <a:pt x="54737" y="22987"/>
                  </a:cubicBezTo>
                  <a:cubicBezTo>
                    <a:pt x="60985" y="30112"/>
                    <a:pt x="65659" y="38493"/>
                    <a:pt x="68783" y="48158"/>
                  </a:cubicBezTo>
                  <a:cubicBezTo>
                    <a:pt x="71907" y="57823"/>
                    <a:pt x="73469" y="68212"/>
                    <a:pt x="73469" y="79337"/>
                  </a:cubicBezTo>
                  <a:cubicBezTo>
                    <a:pt x="73469" y="90449"/>
                    <a:pt x="71907" y="100812"/>
                    <a:pt x="68783" y="110363"/>
                  </a:cubicBezTo>
                  <a:cubicBezTo>
                    <a:pt x="65659" y="119926"/>
                    <a:pt x="60985" y="128270"/>
                    <a:pt x="54737" y="135382"/>
                  </a:cubicBezTo>
                  <a:cubicBezTo>
                    <a:pt x="48489" y="142519"/>
                    <a:pt x="40830" y="148069"/>
                    <a:pt x="31750" y="152082"/>
                  </a:cubicBezTo>
                  <a:cubicBezTo>
                    <a:pt x="22682" y="156070"/>
                    <a:pt x="12090" y="158077"/>
                    <a:pt x="0" y="158077"/>
                  </a:cubicBezTo>
                  <a:lnTo>
                    <a:pt x="0" y="136411"/>
                  </a:lnTo>
                  <a:cubicBezTo>
                    <a:pt x="6439" y="136411"/>
                    <a:pt x="12535" y="135153"/>
                    <a:pt x="18288" y="132613"/>
                  </a:cubicBezTo>
                  <a:cubicBezTo>
                    <a:pt x="24041" y="130073"/>
                    <a:pt x="29070" y="126416"/>
                    <a:pt x="33363" y="121628"/>
                  </a:cubicBezTo>
                  <a:cubicBezTo>
                    <a:pt x="37655" y="116853"/>
                    <a:pt x="41021" y="110909"/>
                    <a:pt x="43472" y="103772"/>
                  </a:cubicBezTo>
                  <a:cubicBezTo>
                    <a:pt x="45910" y="96647"/>
                    <a:pt x="47130" y="88506"/>
                    <a:pt x="47130" y="79337"/>
                  </a:cubicBezTo>
                  <a:cubicBezTo>
                    <a:pt x="47130" y="70167"/>
                    <a:pt x="45910" y="62014"/>
                    <a:pt x="43472" y="54889"/>
                  </a:cubicBezTo>
                  <a:cubicBezTo>
                    <a:pt x="41021" y="47777"/>
                    <a:pt x="37655" y="41770"/>
                    <a:pt x="33363" y="36881"/>
                  </a:cubicBezTo>
                  <a:cubicBezTo>
                    <a:pt x="29070" y="32017"/>
                    <a:pt x="24041" y="28308"/>
                    <a:pt x="18288" y="25755"/>
                  </a:cubicBezTo>
                  <a:cubicBezTo>
                    <a:pt x="12535" y="23228"/>
                    <a:pt x="6439" y="21971"/>
                    <a:pt x="0" y="219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52" name="Shape 18"/>
            <p:cNvSpPr/>
            <p:nvPr/>
          </p:nvSpPr>
          <p:spPr>
            <a:xfrm>
              <a:off x="7523485" y="4102885"/>
              <a:ext cx="240227" cy="468922"/>
            </a:xfrm>
            <a:custGeom>
              <a:avLst/>
              <a:gdLst/>
              <a:ahLst/>
              <a:cxnLst/>
              <a:rect l="0" t="0" r="0" b="0"/>
              <a:pathLst>
                <a:path w="79616" h="155245">
                  <a:moveTo>
                    <a:pt x="79616" y="394"/>
                  </a:moveTo>
                  <a:lnTo>
                    <a:pt x="79616" y="26746"/>
                  </a:lnTo>
                  <a:cubicBezTo>
                    <a:pt x="69672" y="26746"/>
                    <a:pt x="61176" y="28105"/>
                    <a:pt x="54153" y="30836"/>
                  </a:cubicBezTo>
                  <a:cubicBezTo>
                    <a:pt x="47130" y="33579"/>
                    <a:pt x="41465" y="37567"/>
                    <a:pt x="37173" y="42837"/>
                  </a:cubicBezTo>
                  <a:cubicBezTo>
                    <a:pt x="32880" y="48108"/>
                    <a:pt x="29756" y="54496"/>
                    <a:pt x="27813" y="62014"/>
                  </a:cubicBezTo>
                  <a:cubicBezTo>
                    <a:pt x="25857" y="69533"/>
                    <a:pt x="24879" y="78169"/>
                    <a:pt x="24879" y="87910"/>
                  </a:cubicBezTo>
                  <a:lnTo>
                    <a:pt x="24879" y="155245"/>
                  </a:lnTo>
                  <a:lnTo>
                    <a:pt x="0" y="155245"/>
                  </a:lnTo>
                  <a:lnTo>
                    <a:pt x="0" y="3912"/>
                  </a:lnTo>
                  <a:lnTo>
                    <a:pt x="23419" y="3912"/>
                  </a:lnTo>
                  <a:lnTo>
                    <a:pt x="23419" y="35814"/>
                  </a:lnTo>
                  <a:lnTo>
                    <a:pt x="24003" y="35814"/>
                  </a:lnTo>
                  <a:cubicBezTo>
                    <a:pt x="30048" y="23521"/>
                    <a:pt x="37465" y="14440"/>
                    <a:pt x="46253" y="8586"/>
                  </a:cubicBezTo>
                  <a:cubicBezTo>
                    <a:pt x="55029" y="2731"/>
                    <a:pt x="66154" y="0"/>
                    <a:pt x="79616" y="394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2" name="Shape 19"/>
            <p:cNvSpPr/>
            <p:nvPr/>
          </p:nvSpPr>
          <p:spPr>
            <a:xfrm>
              <a:off x="8011625" y="3939531"/>
              <a:ext cx="568856" cy="632276"/>
            </a:xfrm>
            <a:custGeom>
              <a:avLst/>
              <a:gdLst/>
              <a:ahLst/>
              <a:cxnLst/>
              <a:rect l="0" t="0" r="0" b="0"/>
              <a:pathLst>
                <a:path w="188506" h="209004">
                  <a:moveTo>
                    <a:pt x="0" y="0"/>
                  </a:moveTo>
                  <a:lnTo>
                    <a:pt x="33083" y="0"/>
                  </a:lnTo>
                  <a:lnTo>
                    <a:pt x="95720" y="99530"/>
                  </a:lnTo>
                  <a:lnTo>
                    <a:pt x="156896" y="0"/>
                  </a:lnTo>
                  <a:lnTo>
                    <a:pt x="188506" y="0"/>
                  </a:lnTo>
                  <a:lnTo>
                    <a:pt x="108598" y="123533"/>
                  </a:lnTo>
                  <a:lnTo>
                    <a:pt x="108598" y="209004"/>
                  </a:lnTo>
                  <a:lnTo>
                    <a:pt x="80797" y="209004"/>
                  </a:lnTo>
                  <a:lnTo>
                    <a:pt x="80797" y="1235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3" name="Shape 20"/>
            <p:cNvSpPr/>
            <p:nvPr/>
          </p:nvSpPr>
          <p:spPr>
            <a:xfrm>
              <a:off x="8518984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82" h="158077">
                  <a:moveTo>
                    <a:pt x="73482" y="0"/>
                  </a:moveTo>
                  <a:lnTo>
                    <a:pt x="73482" y="21971"/>
                  </a:lnTo>
                  <a:cubicBezTo>
                    <a:pt x="67043" y="21971"/>
                    <a:pt x="60935" y="23228"/>
                    <a:pt x="55182" y="25755"/>
                  </a:cubicBezTo>
                  <a:cubicBezTo>
                    <a:pt x="49429" y="28308"/>
                    <a:pt x="44399" y="32017"/>
                    <a:pt x="40107" y="36881"/>
                  </a:cubicBezTo>
                  <a:cubicBezTo>
                    <a:pt x="35814" y="41770"/>
                    <a:pt x="32449" y="47777"/>
                    <a:pt x="30010" y="54889"/>
                  </a:cubicBezTo>
                  <a:cubicBezTo>
                    <a:pt x="27572" y="62014"/>
                    <a:pt x="26353" y="70167"/>
                    <a:pt x="26353" y="79337"/>
                  </a:cubicBezTo>
                  <a:cubicBezTo>
                    <a:pt x="26353" y="88506"/>
                    <a:pt x="27572" y="96647"/>
                    <a:pt x="30010" y="103772"/>
                  </a:cubicBezTo>
                  <a:cubicBezTo>
                    <a:pt x="32449" y="110909"/>
                    <a:pt x="35814" y="116853"/>
                    <a:pt x="40107" y="121628"/>
                  </a:cubicBezTo>
                  <a:cubicBezTo>
                    <a:pt x="44399" y="126416"/>
                    <a:pt x="49429" y="130073"/>
                    <a:pt x="55182" y="132613"/>
                  </a:cubicBezTo>
                  <a:cubicBezTo>
                    <a:pt x="60935" y="135153"/>
                    <a:pt x="67043" y="136411"/>
                    <a:pt x="73482" y="136411"/>
                  </a:cubicBezTo>
                  <a:lnTo>
                    <a:pt x="73482" y="158077"/>
                  </a:lnTo>
                  <a:cubicBezTo>
                    <a:pt x="61570" y="158077"/>
                    <a:pt x="51029" y="156070"/>
                    <a:pt x="41872" y="152082"/>
                  </a:cubicBezTo>
                  <a:cubicBezTo>
                    <a:pt x="32690" y="148069"/>
                    <a:pt x="24981" y="142519"/>
                    <a:pt x="18733" y="135382"/>
                  </a:cubicBezTo>
                  <a:cubicBezTo>
                    <a:pt x="12497" y="128270"/>
                    <a:pt x="7811" y="119926"/>
                    <a:pt x="4686" y="110363"/>
                  </a:cubicBezTo>
                  <a:cubicBezTo>
                    <a:pt x="1562" y="100812"/>
                    <a:pt x="0" y="90449"/>
                    <a:pt x="0" y="79337"/>
                  </a:cubicBezTo>
                  <a:cubicBezTo>
                    <a:pt x="0" y="68212"/>
                    <a:pt x="1562" y="57823"/>
                    <a:pt x="4686" y="48158"/>
                  </a:cubicBezTo>
                  <a:cubicBezTo>
                    <a:pt x="7811" y="38493"/>
                    <a:pt x="12497" y="30112"/>
                    <a:pt x="18733" y="22987"/>
                  </a:cubicBezTo>
                  <a:cubicBezTo>
                    <a:pt x="24981" y="15862"/>
                    <a:pt x="32690" y="10249"/>
                    <a:pt x="41872" y="6147"/>
                  </a:cubicBezTo>
                  <a:cubicBezTo>
                    <a:pt x="51029" y="2057"/>
                    <a:pt x="61570" y="0"/>
                    <a:pt x="73482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4" name="Shape 21"/>
            <p:cNvSpPr/>
            <p:nvPr/>
          </p:nvSpPr>
          <p:spPr>
            <a:xfrm>
              <a:off x="8741914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70" h="158077">
                  <a:moveTo>
                    <a:pt x="0" y="0"/>
                  </a:moveTo>
                  <a:cubicBezTo>
                    <a:pt x="12090" y="0"/>
                    <a:pt x="22682" y="2057"/>
                    <a:pt x="31750" y="6147"/>
                  </a:cubicBezTo>
                  <a:cubicBezTo>
                    <a:pt x="40830" y="10249"/>
                    <a:pt x="48489" y="15862"/>
                    <a:pt x="54737" y="22987"/>
                  </a:cubicBezTo>
                  <a:cubicBezTo>
                    <a:pt x="60985" y="30112"/>
                    <a:pt x="65659" y="38493"/>
                    <a:pt x="68783" y="48158"/>
                  </a:cubicBezTo>
                  <a:cubicBezTo>
                    <a:pt x="71907" y="57823"/>
                    <a:pt x="73470" y="68212"/>
                    <a:pt x="73470" y="79337"/>
                  </a:cubicBezTo>
                  <a:cubicBezTo>
                    <a:pt x="73470" y="90449"/>
                    <a:pt x="71907" y="100812"/>
                    <a:pt x="68783" y="110363"/>
                  </a:cubicBezTo>
                  <a:cubicBezTo>
                    <a:pt x="65659" y="119926"/>
                    <a:pt x="60985" y="128270"/>
                    <a:pt x="54737" y="135382"/>
                  </a:cubicBezTo>
                  <a:cubicBezTo>
                    <a:pt x="48489" y="142519"/>
                    <a:pt x="40830" y="148069"/>
                    <a:pt x="31750" y="152082"/>
                  </a:cubicBezTo>
                  <a:cubicBezTo>
                    <a:pt x="22682" y="156070"/>
                    <a:pt x="12090" y="158077"/>
                    <a:pt x="0" y="158077"/>
                  </a:cubicBezTo>
                  <a:lnTo>
                    <a:pt x="0" y="136411"/>
                  </a:lnTo>
                  <a:cubicBezTo>
                    <a:pt x="6439" y="136411"/>
                    <a:pt x="12535" y="135153"/>
                    <a:pt x="18288" y="132613"/>
                  </a:cubicBezTo>
                  <a:cubicBezTo>
                    <a:pt x="24041" y="130073"/>
                    <a:pt x="29070" y="126416"/>
                    <a:pt x="33363" y="121628"/>
                  </a:cubicBezTo>
                  <a:cubicBezTo>
                    <a:pt x="37655" y="116853"/>
                    <a:pt x="41021" y="110909"/>
                    <a:pt x="43472" y="103772"/>
                  </a:cubicBezTo>
                  <a:cubicBezTo>
                    <a:pt x="45910" y="96647"/>
                    <a:pt x="47130" y="88506"/>
                    <a:pt x="47130" y="79337"/>
                  </a:cubicBezTo>
                  <a:cubicBezTo>
                    <a:pt x="47130" y="70167"/>
                    <a:pt x="45910" y="62014"/>
                    <a:pt x="43472" y="54889"/>
                  </a:cubicBezTo>
                  <a:cubicBezTo>
                    <a:pt x="41021" y="47777"/>
                    <a:pt x="37655" y="41770"/>
                    <a:pt x="33363" y="36881"/>
                  </a:cubicBezTo>
                  <a:cubicBezTo>
                    <a:pt x="29070" y="32017"/>
                    <a:pt x="24041" y="28308"/>
                    <a:pt x="18288" y="25755"/>
                  </a:cubicBezTo>
                  <a:cubicBezTo>
                    <a:pt x="12535" y="23228"/>
                    <a:pt x="6439" y="21971"/>
                    <a:pt x="0" y="219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5" name="Shape 22"/>
            <p:cNvSpPr/>
            <p:nvPr/>
          </p:nvSpPr>
          <p:spPr>
            <a:xfrm>
              <a:off x="9051326" y="4114416"/>
              <a:ext cx="378597" cy="467000"/>
            </a:xfrm>
            <a:custGeom>
              <a:avLst/>
              <a:gdLst/>
              <a:ahLst/>
              <a:cxnLst/>
              <a:rect l="0" t="0" r="0" b="0"/>
              <a:pathLst>
                <a:path w="125285" h="154559">
                  <a:moveTo>
                    <a:pt x="0" y="0"/>
                  </a:moveTo>
                  <a:lnTo>
                    <a:pt x="24879" y="0"/>
                  </a:lnTo>
                  <a:lnTo>
                    <a:pt x="24879" y="102438"/>
                  </a:lnTo>
                  <a:cubicBezTo>
                    <a:pt x="24879" y="111823"/>
                    <a:pt x="27610" y="119240"/>
                    <a:pt x="33071" y="124689"/>
                  </a:cubicBezTo>
                  <a:cubicBezTo>
                    <a:pt x="38544" y="130162"/>
                    <a:pt x="46050" y="132893"/>
                    <a:pt x="55613" y="132893"/>
                  </a:cubicBezTo>
                  <a:cubicBezTo>
                    <a:pt x="63221" y="132893"/>
                    <a:pt x="69825" y="131724"/>
                    <a:pt x="75374" y="129375"/>
                  </a:cubicBezTo>
                  <a:cubicBezTo>
                    <a:pt x="80937" y="127038"/>
                    <a:pt x="85572" y="123723"/>
                    <a:pt x="89294" y="119418"/>
                  </a:cubicBezTo>
                  <a:cubicBezTo>
                    <a:pt x="92989" y="115125"/>
                    <a:pt x="95771" y="110109"/>
                    <a:pt x="97625" y="104356"/>
                  </a:cubicBezTo>
                  <a:cubicBezTo>
                    <a:pt x="99492" y="98603"/>
                    <a:pt x="100406" y="92303"/>
                    <a:pt x="100406" y="85458"/>
                  </a:cubicBezTo>
                  <a:lnTo>
                    <a:pt x="100406" y="0"/>
                  </a:lnTo>
                  <a:lnTo>
                    <a:pt x="125285" y="0"/>
                  </a:lnTo>
                  <a:lnTo>
                    <a:pt x="125285" y="151333"/>
                  </a:lnTo>
                  <a:lnTo>
                    <a:pt x="101867" y="151333"/>
                  </a:lnTo>
                  <a:lnTo>
                    <a:pt x="101867" y="127330"/>
                  </a:lnTo>
                  <a:lnTo>
                    <a:pt x="101282" y="127330"/>
                  </a:lnTo>
                  <a:cubicBezTo>
                    <a:pt x="96012" y="136703"/>
                    <a:pt x="89294" y="143586"/>
                    <a:pt x="81077" y="147967"/>
                  </a:cubicBezTo>
                  <a:cubicBezTo>
                    <a:pt x="72898" y="152362"/>
                    <a:pt x="63221" y="154559"/>
                    <a:pt x="52108" y="154559"/>
                  </a:cubicBezTo>
                  <a:cubicBezTo>
                    <a:pt x="42151" y="154559"/>
                    <a:pt x="33858" y="153225"/>
                    <a:pt x="27229" y="150596"/>
                  </a:cubicBezTo>
                  <a:cubicBezTo>
                    <a:pt x="20587" y="147967"/>
                    <a:pt x="15227" y="144208"/>
                    <a:pt x="11125" y="139331"/>
                  </a:cubicBezTo>
                  <a:cubicBezTo>
                    <a:pt x="7023" y="134455"/>
                    <a:pt x="4140" y="128651"/>
                    <a:pt x="2489" y="121920"/>
                  </a:cubicBezTo>
                  <a:cubicBezTo>
                    <a:pt x="826" y="115176"/>
                    <a:pt x="0" y="107709"/>
                    <a:pt x="0" y="9951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5581275" y="4412856"/>
            <a:ext cx="302901" cy="12217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884481" y="4412856"/>
            <a:ext cx="333182" cy="14423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17664" y="4555667"/>
            <a:ext cx="0" cy="64017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12" y="4893785"/>
            <a:ext cx="773627" cy="247498"/>
          </a:xfrm>
          <a:prstGeom prst="rect">
            <a:avLst/>
          </a:prstGeom>
        </p:spPr>
      </p:pic>
      <p:cxnSp>
        <p:nvCxnSpPr>
          <p:cNvPr id="187" name="מחבר ישר 44"/>
          <p:cNvCxnSpPr>
            <a:stCxn id="19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9" name="TextBox 18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9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19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7"/>
          <a:stretch/>
        </p:blipFill>
        <p:spPr>
          <a:xfrm>
            <a:off x="4151709" y="5412457"/>
            <a:ext cx="1496472" cy="2116344"/>
          </a:xfrm>
          <a:prstGeom prst="rect">
            <a:avLst/>
          </a:prstGeom>
        </p:spPr>
      </p:pic>
      <p:pic>
        <p:nvPicPr>
          <p:cNvPr id="10" name="תמונה 71" descr="לוגו SK מעודכ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11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 smtClean="0"/>
              <a:t>מ</a:t>
            </a:r>
            <a:endParaRPr lang="he-IL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7794" y="1212052"/>
            <a:ext cx="4515704" cy="861948"/>
            <a:chOff x="407794" y="1178387"/>
            <a:chExt cx="4515704" cy="861948"/>
          </a:xfrm>
        </p:grpSpPr>
        <p:grpSp>
          <p:nvGrpSpPr>
            <p:cNvPr id="13" name="Group 12"/>
            <p:cNvGrpSpPr/>
            <p:nvPr/>
          </p:nvGrpSpPr>
          <p:grpSpPr>
            <a:xfrm>
              <a:off x="1321233" y="1178387"/>
              <a:ext cx="861948" cy="861948"/>
              <a:chOff x="1010548" y="6724336"/>
              <a:chExt cx="375115" cy="375115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010548" y="6724336"/>
                <a:ext cx="375115" cy="375115"/>
              </a:xfrm>
              <a:prstGeom prst="rect">
                <a:avLst/>
              </a:prstGeom>
              <a:solidFill>
                <a:srgbClr val="AB1A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1089492" y="6795645"/>
                <a:ext cx="214139" cy="136993"/>
                <a:chOff x="5381625" y="1080287"/>
                <a:chExt cx="2949983" cy="1887220"/>
              </a:xfrm>
            </p:grpSpPr>
            <p:sp>
              <p:nvSpPr>
                <p:cNvPr id="135" name="Shape 6"/>
                <p:cNvSpPr/>
                <p:nvPr/>
              </p:nvSpPr>
              <p:spPr>
                <a:xfrm>
                  <a:off x="5381625" y="2431321"/>
                  <a:ext cx="609215" cy="536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778" h="177571">
                      <a:moveTo>
                        <a:pt x="128194" y="0"/>
                      </a:moveTo>
                      <a:cubicBezTo>
                        <a:pt x="135179" y="40691"/>
                        <a:pt x="143777" y="65887"/>
                        <a:pt x="201778" y="77051"/>
                      </a:cubicBezTo>
                      <a:lnTo>
                        <a:pt x="201778" y="177571"/>
                      </a:lnTo>
                      <a:cubicBezTo>
                        <a:pt x="58852" y="166217"/>
                        <a:pt x="6921" y="104737"/>
                        <a:pt x="0" y="4292"/>
                      </a:cubicBezTo>
                      <a:lnTo>
                        <a:pt x="128194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6" name="Shape 7"/>
                <p:cNvSpPr/>
                <p:nvPr/>
              </p:nvSpPr>
              <p:spPr>
                <a:xfrm>
                  <a:off x="6063868" y="1464649"/>
                  <a:ext cx="580387" cy="5015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265" h="166319">
                      <a:moveTo>
                        <a:pt x="0" y="0"/>
                      </a:moveTo>
                      <a:cubicBezTo>
                        <a:pt x="53721" y="2642"/>
                        <a:pt x="105728" y="15519"/>
                        <a:pt x="143853" y="51054"/>
                      </a:cubicBezTo>
                      <a:cubicBezTo>
                        <a:pt x="180251" y="85789"/>
                        <a:pt x="188913" y="123812"/>
                        <a:pt x="192265" y="159347"/>
                      </a:cubicBezTo>
                      <a:lnTo>
                        <a:pt x="65900" y="166319"/>
                      </a:lnTo>
                      <a:cubicBezTo>
                        <a:pt x="64160" y="109093"/>
                        <a:pt x="18275" y="102248"/>
                        <a:pt x="0" y="9866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7" name="Shape 8"/>
                <p:cNvSpPr/>
                <p:nvPr/>
              </p:nvSpPr>
              <p:spPr>
                <a:xfrm>
                  <a:off x="5427751" y="1464649"/>
                  <a:ext cx="1256863" cy="15028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722" h="497218">
                      <a:moveTo>
                        <a:pt x="186220" y="0"/>
                      </a:moveTo>
                      <a:lnTo>
                        <a:pt x="186220" y="97892"/>
                      </a:lnTo>
                      <a:cubicBezTo>
                        <a:pt x="157658" y="99568"/>
                        <a:pt x="128245" y="107378"/>
                        <a:pt x="128245" y="136880"/>
                      </a:cubicBezTo>
                      <a:cubicBezTo>
                        <a:pt x="128245" y="160248"/>
                        <a:pt x="145479" y="165519"/>
                        <a:pt x="186220" y="176682"/>
                      </a:cubicBezTo>
                      <a:lnTo>
                        <a:pt x="255524" y="192278"/>
                      </a:lnTo>
                      <a:cubicBezTo>
                        <a:pt x="315316" y="206134"/>
                        <a:pt x="415722" y="227787"/>
                        <a:pt x="415722" y="341338"/>
                      </a:cubicBezTo>
                      <a:cubicBezTo>
                        <a:pt x="415722" y="400139"/>
                        <a:pt x="386309" y="447764"/>
                        <a:pt x="327355" y="474624"/>
                      </a:cubicBezTo>
                      <a:cubicBezTo>
                        <a:pt x="280619" y="496367"/>
                        <a:pt x="230378" y="497218"/>
                        <a:pt x="210426" y="497218"/>
                      </a:cubicBezTo>
                      <a:lnTo>
                        <a:pt x="210426" y="398424"/>
                      </a:lnTo>
                      <a:cubicBezTo>
                        <a:pt x="228702" y="397561"/>
                        <a:pt x="279806" y="393255"/>
                        <a:pt x="279806" y="353403"/>
                      </a:cubicBezTo>
                      <a:cubicBezTo>
                        <a:pt x="279806" y="324866"/>
                        <a:pt x="250393" y="316192"/>
                        <a:pt x="219989" y="308242"/>
                      </a:cubicBezTo>
                      <a:lnTo>
                        <a:pt x="132486" y="286690"/>
                      </a:lnTo>
                      <a:cubicBezTo>
                        <a:pt x="78753" y="271996"/>
                        <a:pt x="0" y="250380"/>
                        <a:pt x="0" y="149822"/>
                      </a:cubicBezTo>
                      <a:cubicBezTo>
                        <a:pt x="0" y="125628"/>
                        <a:pt x="4343" y="87541"/>
                        <a:pt x="34658" y="54559"/>
                      </a:cubicBezTo>
                      <a:cubicBezTo>
                        <a:pt x="80632" y="6083"/>
                        <a:pt x="147257" y="2642"/>
                        <a:pt x="186220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8" name="Shape 624"/>
                <p:cNvSpPr/>
                <p:nvPr/>
              </p:nvSpPr>
              <p:spPr>
                <a:xfrm>
                  <a:off x="6919075" y="1080287"/>
                  <a:ext cx="405502" cy="1848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290" h="611531">
                      <a:moveTo>
                        <a:pt x="0" y="0"/>
                      </a:moveTo>
                      <a:lnTo>
                        <a:pt x="134290" y="0"/>
                      </a:lnTo>
                      <a:lnTo>
                        <a:pt x="134290" y="611531"/>
                      </a:lnTo>
                      <a:lnTo>
                        <a:pt x="0" y="6115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9" name="Shape 10"/>
                <p:cNvSpPr/>
                <p:nvPr/>
              </p:nvSpPr>
              <p:spPr>
                <a:xfrm>
                  <a:off x="7405294" y="1508851"/>
                  <a:ext cx="926314" cy="14202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6565" h="469494">
                      <a:moveTo>
                        <a:pt x="119545" y="0"/>
                      </a:moveTo>
                      <a:lnTo>
                        <a:pt x="292697" y="0"/>
                      </a:lnTo>
                      <a:lnTo>
                        <a:pt x="93536" y="195745"/>
                      </a:lnTo>
                      <a:lnTo>
                        <a:pt x="306565" y="469494"/>
                      </a:lnTo>
                      <a:lnTo>
                        <a:pt x="135979" y="469494"/>
                      </a:lnTo>
                      <a:lnTo>
                        <a:pt x="0" y="285826"/>
                      </a:lnTo>
                      <a:lnTo>
                        <a:pt x="0" y="134226"/>
                      </a:lnTo>
                      <a:lnTo>
                        <a:pt x="119545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1085818" y="7023813"/>
                <a:ext cx="217812" cy="33310"/>
                <a:chOff x="5232685" y="3939531"/>
                <a:chExt cx="4197238" cy="641885"/>
              </a:xfrm>
            </p:grpSpPr>
            <p:sp>
              <p:nvSpPr>
                <p:cNvPr id="123" name="Shape 11"/>
                <p:cNvSpPr/>
                <p:nvPr/>
              </p:nvSpPr>
              <p:spPr>
                <a:xfrm>
                  <a:off x="5232685" y="3939531"/>
                  <a:ext cx="290194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012" h="209004">
                      <a:moveTo>
                        <a:pt x="81382" y="0"/>
                      </a:moveTo>
                      <a:lnTo>
                        <a:pt x="96012" y="0"/>
                      </a:lnTo>
                      <a:lnTo>
                        <a:pt x="96012" y="25172"/>
                      </a:lnTo>
                      <a:lnTo>
                        <a:pt x="60592" y="122644"/>
                      </a:lnTo>
                      <a:lnTo>
                        <a:pt x="96012" y="122644"/>
                      </a:lnTo>
                      <a:lnTo>
                        <a:pt x="96012" y="146063"/>
                      </a:lnTo>
                      <a:lnTo>
                        <a:pt x="51803" y="146063"/>
                      </a:lnTo>
                      <a:lnTo>
                        <a:pt x="28397" y="209004"/>
                      </a:lnTo>
                      <a:lnTo>
                        <a:pt x="0" y="209004"/>
                      </a:lnTo>
                      <a:lnTo>
                        <a:pt x="81382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24" name="Shape 12"/>
                <p:cNvSpPr/>
                <p:nvPr/>
              </p:nvSpPr>
              <p:spPr>
                <a:xfrm>
                  <a:off x="5522878" y="3939531"/>
                  <a:ext cx="294037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765" h="209004">
                      <a:moveTo>
                        <a:pt x="0" y="0"/>
                      </a:moveTo>
                      <a:lnTo>
                        <a:pt x="16104" y="0"/>
                      </a:lnTo>
                      <a:lnTo>
                        <a:pt x="97765" y="209004"/>
                      </a:lnTo>
                      <a:lnTo>
                        <a:pt x="67031" y="209004"/>
                      </a:lnTo>
                      <a:lnTo>
                        <a:pt x="44196" y="146063"/>
                      </a:lnTo>
                      <a:lnTo>
                        <a:pt x="0" y="146063"/>
                      </a:lnTo>
                      <a:lnTo>
                        <a:pt x="0" y="122644"/>
                      </a:lnTo>
                      <a:lnTo>
                        <a:pt x="35420" y="122644"/>
                      </a:lnTo>
                      <a:lnTo>
                        <a:pt x="584" y="25172"/>
                      </a:lnTo>
                      <a:lnTo>
                        <a:pt x="0" y="25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25" name="Shape 625"/>
                <p:cNvSpPr/>
                <p:nvPr/>
              </p:nvSpPr>
              <p:spPr>
                <a:xfrm>
                  <a:off x="5872648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26" name="Shape 626"/>
                <p:cNvSpPr/>
                <p:nvPr/>
              </p:nvSpPr>
              <p:spPr>
                <a:xfrm>
                  <a:off x="6070595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27" name="Shape 15"/>
                <p:cNvSpPr/>
                <p:nvPr/>
              </p:nvSpPr>
              <p:spPr>
                <a:xfrm>
                  <a:off x="6520299" y="3939531"/>
                  <a:ext cx="41511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287" h="209004">
                      <a:moveTo>
                        <a:pt x="0" y="0"/>
                      </a:moveTo>
                      <a:lnTo>
                        <a:pt x="137287" y="0"/>
                      </a:lnTo>
                      <a:lnTo>
                        <a:pt x="137287" y="23419"/>
                      </a:lnTo>
                      <a:lnTo>
                        <a:pt x="27800" y="23419"/>
                      </a:lnTo>
                      <a:lnTo>
                        <a:pt x="27800" y="89865"/>
                      </a:lnTo>
                      <a:lnTo>
                        <a:pt x="123825" y="89865"/>
                      </a:lnTo>
                      <a:lnTo>
                        <a:pt x="123825" y="113284"/>
                      </a:lnTo>
                      <a:lnTo>
                        <a:pt x="27800" y="113284"/>
                      </a:lnTo>
                      <a:lnTo>
                        <a:pt x="27800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28" name="Shape 16"/>
                <p:cNvSpPr/>
                <p:nvPr/>
              </p:nvSpPr>
              <p:spPr>
                <a:xfrm>
                  <a:off x="6993065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29" name="Shape 17"/>
                <p:cNvSpPr/>
                <p:nvPr/>
              </p:nvSpPr>
              <p:spPr>
                <a:xfrm>
                  <a:off x="7214073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69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69" y="68212"/>
                        <a:pt x="73469" y="79337"/>
                      </a:cubicBezTo>
                      <a:cubicBezTo>
                        <a:pt x="73469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0" name="Shape 18"/>
                <p:cNvSpPr/>
                <p:nvPr/>
              </p:nvSpPr>
              <p:spPr>
                <a:xfrm>
                  <a:off x="7523485" y="4102885"/>
                  <a:ext cx="240227" cy="468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616" h="155245">
                      <a:moveTo>
                        <a:pt x="79616" y="394"/>
                      </a:moveTo>
                      <a:lnTo>
                        <a:pt x="79616" y="26746"/>
                      </a:lnTo>
                      <a:cubicBezTo>
                        <a:pt x="69672" y="26746"/>
                        <a:pt x="61176" y="28105"/>
                        <a:pt x="54153" y="30836"/>
                      </a:cubicBezTo>
                      <a:cubicBezTo>
                        <a:pt x="47130" y="33579"/>
                        <a:pt x="41465" y="37567"/>
                        <a:pt x="37173" y="42837"/>
                      </a:cubicBezTo>
                      <a:cubicBezTo>
                        <a:pt x="32880" y="48108"/>
                        <a:pt x="29756" y="54496"/>
                        <a:pt x="27813" y="62014"/>
                      </a:cubicBezTo>
                      <a:cubicBezTo>
                        <a:pt x="25857" y="69533"/>
                        <a:pt x="24879" y="78169"/>
                        <a:pt x="24879" y="87910"/>
                      </a:cubicBezTo>
                      <a:lnTo>
                        <a:pt x="24879" y="155245"/>
                      </a:lnTo>
                      <a:lnTo>
                        <a:pt x="0" y="155245"/>
                      </a:lnTo>
                      <a:lnTo>
                        <a:pt x="0" y="3912"/>
                      </a:lnTo>
                      <a:lnTo>
                        <a:pt x="23419" y="3912"/>
                      </a:lnTo>
                      <a:lnTo>
                        <a:pt x="23419" y="35814"/>
                      </a:lnTo>
                      <a:lnTo>
                        <a:pt x="24003" y="35814"/>
                      </a:lnTo>
                      <a:cubicBezTo>
                        <a:pt x="30048" y="23521"/>
                        <a:pt x="37465" y="14440"/>
                        <a:pt x="46253" y="8586"/>
                      </a:cubicBezTo>
                      <a:cubicBezTo>
                        <a:pt x="55029" y="2731"/>
                        <a:pt x="66154" y="0"/>
                        <a:pt x="79616" y="394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1" name="Shape 19"/>
                <p:cNvSpPr/>
                <p:nvPr/>
              </p:nvSpPr>
              <p:spPr>
                <a:xfrm>
                  <a:off x="8011625" y="3939531"/>
                  <a:ext cx="568856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506" h="209004">
                      <a:moveTo>
                        <a:pt x="0" y="0"/>
                      </a:moveTo>
                      <a:lnTo>
                        <a:pt x="33083" y="0"/>
                      </a:lnTo>
                      <a:lnTo>
                        <a:pt x="95720" y="99530"/>
                      </a:lnTo>
                      <a:lnTo>
                        <a:pt x="156896" y="0"/>
                      </a:lnTo>
                      <a:lnTo>
                        <a:pt x="188506" y="0"/>
                      </a:lnTo>
                      <a:lnTo>
                        <a:pt x="108598" y="123533"/>
                      </a:lnTo>
                      <a:lnTo>
                        <a:pt x="108598" y="209004"/>
                      </a:lnTo>
                      <a:lnTo>
                        <a:pt x="80797" y="209004"/>
                      </a:lnTo>
                      <a:lnTo>
                        <a:pt x="80797" y="1235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2" name="Shape 20"/>
                <p:cNvSpPr/>
                <p:nvPr/>
              </p:nvSpPr>
              <p:spPr>
                <a:xfrm>
                  <a:off x="851898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3" name="Shape 21"/>
                <p:cNvSpPr/>
                <p:nvPr/>
              </p:nvSpPr>
              <p:spPr>
                <a:xfrm>
                  <a:off x="874191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70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70" y="68212"/>
                        <a:pt x="73470" y="79337"/>
                      </a:cubicBezTo>
                      <a:cubicBezTo>
                        <a:pt x="73470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34" name="Shape 22"/>
                <p:cNvSpPr/>
                <p:nvPr/>
              </p:nvSpPr>
              <p:spPr>
                <a:xfrm>
                  <a:off x="9051326" y="4114416"/>
                  <a:ext cx="378597" cy="467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285" h="154559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102438"/>
                      </a:lnTo>
                      <a:cubicBezTo>
                        <a:pt x="24879" y="111823"/>
                        <a:pt x="27610" y="119240"/>
                        <a:pt x="33071" y="124689"/>
                      </a:cubicBezTo>
                      <a:cubicBezTo>
                        <a:pt x="38544" y="130162"/>
                        <a:pt x="46050" y="132893"/>
                        <a:pt x="55613" y="132893"/>
                      </a:cubicBezTo>
                      <a:cubicBezTo>
                        <a:pt x="63221" y="132893"/>
                        <a:pt x="69825" y="131724"/>
                        <a:pt x="75374" y="129375"/>
                      </a:cubicBezTo>
                      <a:cubicBezTo>
                        <a:pt x="80937" y="127038"/>
                        <a:pt x="85572" y="123723"/>
                        <a:pt x="89294" y="119418"/>
                      </a:cubicBezTo>
                      <a:cubicBezTo>
                        <a:pt x="92989" y="115125"/>
                        <a:pt x="95771" y="110109"/>
                        <a:pt x="97625" y="104356"/>
                      </a:cubicBezTo>
                      <a:cubicBezTo>
                        <a:pt x="99492" y="98603"/>
                        <a:pt x="100406" y="92303"/>
                        <a:pt x="100406" y="85458"/>
                      </a:cubicBezTo>
                      <a:lnTo>
                        <a:pt x="100406" y="0"/>
                      </a:lnTo>
                      <a:lnTo>
                        <a:pt x="125285" y="0"/>
                      </a:lnTo>
                      <a:lnTo>
                        <a:pt x="125285" y="151333"/>
                      </a:lnTo>
                      <a:lnTo>
                        <a:pt x="101867" y="151333"/>
                      </a:lnTo>
                      <a:lnTo>
                        <a:pt x="101867" y="127330"/>
                      </a:lnTo>
                      <a:lnTo>
                        <a:pt x="101282" y="127330"/>
                      </a:lnTo>
                      <a:cubicBezTo>
                        <a:pt x="96012" y="136703"/>
                        <a:pt x="89294" y="143586"/>
                        <a:pt x="81077" y="147967"/>
                      </a:cubicBezTo>
                      <a:cubicBezTo>
                        <a:pt x="72898" y="152362"/>
                        <a:pt x="63221" y="154559"/>
                        <a:pt x="52108" y="154559"/>
                      </a:cubicBezTo>
                      <a:cubicBezTo>
                        <a:pt x="42151" y="154559"/>
                        <a:pt x="33858" y="153225"/>
                        <a:pt x="27229" y="150596"/>
                      </a:cubicBezTo>
                      <a:cubicBezTo>
                        <a:pt x="20587" y="147967"/>
                        <a:pt x="15227" y="144208"/>
                        <a:pt x="11125" y="139331"/>
                      </a:cubicBezTo>
                      <a:cubicBezTo>
                        <a:pt x="7023" y="134455"/>
                        <a:pt x="4140" y="128651"/>
                        <a:pt x="2489" y="121920"/>
                      </a:cubicBezTo>
                      <a:cubicBezTo>
                        <a:pt x="826" y="115176"/>
                        <a:pt x="0" y="107709"/>
                        <a:pt x="0" y="995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cxnSp>
            <p:nvCxnSpPr>
              <p:cNvPr id="119" name="Straight Connector 118"/>
              <p:cNvCxnSpPr/>
              <p:nvPr/>
            </p:nvCxnSpPr>
            <p:spPr>
              <a:xfrm flipV="1">
                <a:off x="1078691" y="6746785"/>
                <a:ext cx="120056" cy="4842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 flipV="1">
                <a:off x="1198868" y="6746785"/>
                <a:ext cx="132058" cy="571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330926" y="6803389"/>
                <a:ext cx="0" cy="2537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280" y="6930613"/>
                <a:ext cx="284073" cy="117257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407794" y="1178387"/>
              <a:ext cx="861948" cy="861948"/>
              <a:chOff x="2539174" y="6710651"/>
              <a:chExt cx="388800" cy="3888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2539174" y="6710651"/>
                <a:ext cx="388800" cy="388800"/>
              </a:xfrm>
              <a:prstGeom prst="rect">
                <a:avLst/>
              </a:prstGeom>
              <a:solidFill>
                <a:srgbClr val="F3D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2620998" y="6784561"/>
                <a:ext cx="221951" cy="141991"/>
                <a:chOff x="5381625" y="1080287"/>
                <a:chExt cx="2949983" cy="1887220"/>
              </a:xfrm>
            </p:grpSpPr>
            <p:sp>
              <p:nvSpPr>
                <p:cNvPr id="111" name="Shape 6"/>
                <p:cNvSpPr/>
                <p:nvPr/>
              </p:nvSpPr>
              <p:spPr>
                <a:xfrm>
                  <a:off x="5381625" y="2431321"/>
                  <a:ext cx="609215" cy="536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778" h="177571">
                      <a:moveTo>
                        <a:pt x="128194" y="0"/>
                      </a:moveTo>
                      <a:cubicBezTo>
                        <a:pt x="135179" y="40691"/>
                        <a:pt x="143777" y="65887"/>
                        <a:pt x="201778" y="77051"/>
                      </a:cubicBezTo>
                      <a:lnTo>
                        <a:pt x="201778" y="177571"/>
                      </a:lnTo>
                      <a:cubicBezTo>
                        <a:pt x="58852" y="166217"/>
                        <a:pt x="6921" y="104737"/>
                        <a:pt x="0" y="4292"/>
                      </a:cubicBezTo>
                      <a:lnTo>
                        <a:pt x="128194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12" name="Shape 7"/>
                <p:cNvSpPr/>
                <p:nvPr/>
              </p:nvSpPr>
              <p:spPr>
                <a:xfrm>
                  <a:off x="6063868" y="1464649"/>
                  <a:ext cx="580387" cy="5015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265" h="166319">
                      <a:moveTo>
                        <a:pt x="0" y="0"/>
                      </a:moveTo>
                      <a:cubicBezTo>
                        <a:pt x="53721" y="2642"/>
                        <a:pt x="105728" y="15519"/>
                        <a:pt x="143853" y="51054"/>
                      </a:cubicBezTo>
                      <a:cubicBezTo>
                        <a:pt x="180251" y="85789"/>
                        <a:pt x="188913" y="123812"/>
                        <a:pt x="192265" y="159347"/>
                      </a:cubicBezTo>
                      <a:lnTo>
                        <a:pt x="65900" y="166319"/>
                      </a:lnTo>
                      <a:cubicBezTo>
                        <a:pt x="64160" y="109093"/>
                        <a:pt x="18275" y="102248"/>
                        <a:pt x="0" y="9866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13" name="Shape 8"/>
                <p:cNvSpPr/>
                <p:nvPr/>
              </p:nvSpPr>
              <p:spPr>
                <a:xfrm>
                  <a:off x="5427748" y="1464649"/>
                  <a:ext cx="1256865" cy="15028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722" h="497218">
                      <a:moveTo>
                        <a:pt x="186220" y="0"/>
                      </a:moveTo>
                      <a:lnTo>
                        <a:pt x="186220" y="97892"/>
                      </a:lnTo>
                      <a:cubicBezTo>
                        <a:pt x="157658" y="99568"/>
                        <a:pt x="128245" y="107378"/>
                        <a:pt x="128245" y="136880"/>
                      </a:cubicBezTo>
                      <a:cubicBezTo>
                        <a:pt x="128245" y="160248"/>
                        <a:pt x="145479" y="165519"/>
                        <a:pt x="186220" y="176682"/>
                      </a:cubicBezTo>
                      <a:lnTo>
                        <a:pt x="255524" y="192278"/>
                      </a:lnTo>
                      <a:cubicBezTo>
                        <a:pt x="315316" y="206134"/>
                        <a:pt x="415722" y="227787"/>
                        <a:pt x="415722" y="341338"/>
                      </a:cubicBezTo>
                      <a:cubicBezTo>
                        <a:pt x="415722" y="400139"/>
                        <a:pt x="386309" y="447764"/>
                        <a:pt x="327355" y="474624"/>
                      </a:cubicBezTo>
                      <a:cubicBezTo>
                        <a:pt x="280619" y="496367"/>
                        <a:pt x="230378" y="497218"/>
                        <a:pt x="210426" y="497218"/>
                      </a:cubicBezTo>
                      <a:lnTo>
                        <a:pt x="210426" y="398424"/>
                      </a:lnTo>
                      <a:cubicBezTo>
                        <a:pt x="228702" y="397561"/>
                        <a:pt x="279806" y="393255"/>
                        <a:pt x="279806" y="353403"/>
                      </a:cubicBezTo>
                      <a:cubicBezTo>
                        <a:pt x="279806" y="324866"/>
                        <a:pt x="250393" y="316192"/>
                        <a:pt x="219989" y="308242"/>
                      </a:cubicBezTo>
                      <a:lnTo>
                        <a:pt x="132486" y="286690"/>
                      </a:lnTo>
                      <a:cubicBezTo>
                        <a:pt x="78753" y="271996"/>
                        <a:pt x="0" y="250380"/>
                        <a:pt x="0" y="149822"/>
                      </a:cubicBezTo>
                      <a:cubicBezTo>
                        <a:pt x="0" y="125628"/>
                        <a:pt x="4343" y="87541"/>
                        <a:pt x="34658" y="54559"/>
                      </a:cubicBezTo>
                      <a:cubicBezTo>
                        <a:pt x="80632" y="6083"/>
                        <a:pt x="147257" y="2642"/>
                        <a:pt x="186220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14" name="Shape 624"/>
                <p:cNvSpPr/>
                <p:nvPr/>
              </p:nvSpPr>
              <p:spPr>
                <a:xfrm>
                  <a:off x="6919075" y="1080287"/>
                  <a:ext cx="405502" cy="1848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290" h="611531">
                      <a:moveTo>
                        <a:pt x="0" y="0"/>
                      </a:moveTo>
                      <a:lnTo>
                        <a:pt x="134290" y="0"/>
                      </a:lnTo>
                      <a:lnTo>
                        <a:pt x="134290" y="611531"/>
                      </a:lnTo>
                      <a:lnTo>
                        <a:pt x="0" y="6115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15" name="Shape 10"/>
                <p:cNvSpPr/>
                <p:nvPr/>
              </p:nvSpPr>
              <p:spPr>
                <a:xfrm>
                  <a:off x="7405294" y="1508851"/>
                  <a:ext cx="926314" cy="14202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6565" h="469494">
                      <a:moveTo>
                        <a:pt x="119545" y="0"/>
                      </a:moveTo>
                      <a:lnTo>
                        <a:pt x="292697" y="0"/>
                      </a:lnTo>
                      <a:lnTo>
                        <a:pt x="93536" y="195745"/>
                      </a:lnTo>
                      <a:lnTo>
                        <a:pt x="306565" y="469494"/>
                      </a:lnTo>
                      <a:lnTo>
                        <a:pt x="135979" y="469494"/>
                      </a:lnTo>
                      <a:lnTo>
                        <a:pt x="0" y="285826"/>
                      </a:lnTo>
                      <a:lnTo>
                        <a:pt x="0" y="134226"/>
                      </a:lnTo>
                      <a:lnTo>
                        <a:pt x="119545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2617190" y="7021053"/>
                <a:ext cx="225759" cy="34525"/>
                <a:chOff x="5232685" y="3939531"/>
                <a:chExt cx="4197238" cy="641885"/>
              </a:xfrm>
            </p:grpSpPr>
            <p:sp>
              <p:nvSpPr>
                <p:cNvPr id="99" name="Shape 11"/>
                <p:cNvSpPr/>
                <p:nvPr/>
              </p:nvSpPr>
              <p:spPr>
                <a:xfrm>
                  <a:off x="5232685" y="3939531"/>
                  <a:ext cx="290194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012" h="209004">
                      <a:moveTo>
                        <a:pt x="81382" y="0"/>
                      </a:moveTo>
                      <a:lnTo>
                        <a:pt x="96012" y="0"/>
                      </a:lnTo>
                      <a:lnTo>
                        <a:pt x="96012" y="25172"/>
                      </a:lnTo>
                      <a:lnTo>
                        <a:pt x="60592" y="122644"/>
                      </a:lnTo>
                      <a:lnTo>
                        <a:pt x="96012" y="122644"/>
                      </a:lnTo>
                      <a:lnTo>
                        <a:pt x="96012" y="146063"/>
                      </a:lnTo>
                      <a:lnTo>
                        <a:pt x="51803" y="146063"/>
                      </a:lnTo>
                      <a:lnTo>
                        <a:pt x="28397" y="209004"/>
                      </a:lnTo>
                      <a:lnTo>
                        <a:pt x="0" y="209004"/>
                      </a:lnTo>
                      <a:lnTo>
                        <a:pt x="81382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0" name="Shape 12"/>
                <p:cNvSpPr/>
                <p:nvPr/>
              </p:nvSpPr>
              <p:spPr>
                <a:xfrm>
                  <a:off x="5522878" y="3939531"/>
                  <a:ext cx="294037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765" h="209004">
                      <a:moveTo>
                        <a:pt x="0" y="0"/>
                      </a:moveTo>
                      <a:lnTo>
                        <a:pt x="16104" y="0"/>
                      </a:lnTo>
                      <a:lnTo>
                        <a:pt x="97765" y="209004"/>
                      </a:lnTo>
                      <a:lnTo>
                        <a:pt x="67031" y="209004"/>
                      </a:lnTo>
                      <a:lnTo>
                        <a:pt x="44196" y="146063"/>
                      </a:lnTo>
                      <a:lnTo>
                        <a:pt x="0" y="146063"/>
                      </a:lnTo>
                      <a:lnTo>
                        <a:pt x="0" y="122644"/>
                      </a:lnTo>
                      <a:lnTo>
                        <a:pt x="35420" y="122644"/>
                      </a:lnTo>
                      <a:lnTo>
                        <a:pt x="584" y="25172"/>
                      </a:lnTo>
                      <a:lnTo>
                        <a:pt x="0" y="25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1" name="Shape 625"/>
                <p:cNvSpPr/>
                <p:nvPr/>
              </p:nvSpPr>
              <p:spPr>
                <a:xfrm>
                  <a:off x="5872648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2" name="Shape 626"/>
                <p:cNvSpPr/>
                <p:nvPr/>
              </p:nvSpPr>
              <p:spPr>
                <a:xfrm>
                  <a:off x="6070595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" name="Shape 15"/>
                <p:cNvSpPr/>
                <p:nvPr/>
              </p:nvSpPr>
              <p:spPr>
                <a:xfrm>
                  <a:off x="6520299" y="3939531"/>
                  <a:ext cx="41511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287" h="209004">
                      <a:moveTo>
                        <a:pt x="0" y="0"/>
                      </a:moveTo>
                      <a:lnTo>
                        <a:pt x="137287" y="0"/>
                      </a:lnTo>
                      <a:lnTo>
                        <a:pt x="137287" y="23419"/>
                      </a:lnTo>
                      <a:lnTo>
                        <a:pt x="27800" y="23419"/>
                      </a:lnTo>
                      <a:lnTo>
                        <a:pt x="27800" y="89865"/>
                      </a:lnTo>
                      <a:lnTo>
                        <a:pt x="123825" y="89865"/>
                      </a:lnTo>
                      <a:lnTo>
                        <a:pt x="123825" y="113284"/>
                      </a:lnTo>
                      <a:lnTo>
                        <a:pt x="27800" y="113284"/>
                      </a:lnTo>
                      <a:lnTo>
                        <a:pt x="27800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4" name="Shape 16"/>
                <p:cNvSpPr/>
                <p:nvPr/>
              </p:nvSpPr>
              <p:spPr>
                <a:xfrm>
                  <a:off x="6993065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5" name="Shape 17"/>
                <p:cNvSpPr/>
                <p:nvPr/>
              </p:nvSpPr>
              <p:spPr>
                <a:xfrm>
                  <a:off x="7214073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69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69" y="68212"/>
                        <a:pt x="73469" y="79337"/>
                      </a:cubicBezTo>
                      <a:cubicBezTo>
                        <a:pt x="73469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6" name="Shape 18"/>
                <p:cNvSpPr/>
                <p:nvPr/>
              </p:nvSpPr>
              <p:spPr>
                <a:xfrm>
                  <a:off x="7523485" y="4102885"/>
                  <a:ext cx="240227" cy="468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616" h="155245">
                      <a:moveTo>
                        <a:pt x="79616" y="394"/>
                      </a:moveTo>
                      <a:lnTo>
                        <a:pt x="79616" y="26746"/>
                      </a:lnTo>
                      <a:cubicBezTo>
                        <a:pt x="69672" y="26746"/>
                        <a:pt x="61176" y="28105"/>
                        <a:pt x="54153" y="30836"/>
                      </a:cubicBezTo>
                      <a:cubicBezTo>
                        <a:pt x="47130" y="33579"/>
                        <a:pt x="41465" y="37567"/>
                        <a:pt x="37173" y="42837"/>
                      </a:cubicBezTo>
                      <a:cubicBezTo>
                        <a:pt x="32880" y="48108"/>
                        <a:pt x="29756" y="54496"/>
                        <a:pt x="27813" y="62014"/>
                      </a:cubicBezTo>
                      <a:cubicBezTo>
                        <a:pt x="25857" y="69533"/>
                        <a:pt x="24879" y="78169"/>
                        <a:pt x="24879" y="87910"/>
                      </a:cubicBezTo>
                      <a:lnTo>
                        <a:pt x="24879" y="155245"/>
                      </a:lnTo>
                      <a:lnTo>
                        <a:pt x="0" y="155245"/>
                      </a:lnTo>
                      <a:lnTo>
                        <a:pt x="0" y="3912"/>
                      </a:lnTo>
                      <a:lnTo>
                        <a:pt x="23419" y="3912"/>
                      </a:lnTo>
                      <a:lnTo>
                        <a:pt x="23419" y="35814"/>
                      </a:lnTo>
                      <a:lnTo>
                        <a:pt x="24003" y="35814"/>
                      </a:lnTo>
                      <a:cubicBezTo>
                        <a:pt x="30048" y="23521"/>
                        <a:pt x="37465" y="14440"/>
                        <a:pt x="46253" y="8586"/>
                      </a:cubicBezTo>
                      <a:cubicBezTo>
                        <a:pt x="55029" y="2731"/>
                        <a:pt x="66154" y="0"/>
                        <a:pt x="79616" y="394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7" name="Shape 19"/>
                <p:cNvSpPr/>
                <p:nvPr/>
              </p:nvSpPr>
              <p:spPr>
                <a:xfrm>
                  <a:off x="8011625" y="3939531"/>
                  <a:ext cx="568856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506" h="209004">
                      <a:moveTo>
                        <a:pt x="0" y="0"/>
                      </a:moveTo>
                      <a:lnTo>
                        <a:pt x="33083" y="0"/>
                      </a:lnTo>
                      <a:lnTo>
                        <a:pt x="95720" y="99530"/>
                      </a:lnTo>
                      <a:lnTo>
                        <a:pt x="156896" y="0"/>
                      </a:lnTo>
                      <a:lnTo>
                        <a:pt x="188506" y="0"/>
                      </a:lnTo>
                      <a:lnTo>
                        <a:pt x="108598" y="123533"/>
                      </a:lnTo>
                      <a:lnTo>
                        <a:pt x="108598" y="209004"/>
                      </a:lnTo>
                      <a:lnTo>
                        <a:pt x="80797" y="209004"/>
                      </a:lnTo>
                      <a:lnTo>
                        <a:pt x="80797" y="1235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8" name="Shape 20"/>
                <p:cNvSpPr/>
                <p:nvPr/>
              </p:nvSpPr>
              <p:spPr>
                <a:xfrm>
                  <a:off x="851898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9" name="Shape 21"/>
                <p:cNvSpPr/>
                <p:nvPr/>
              </p:nvSpPr>
              <p:spPr>
                <a:xfrm>
                  <a:off x="874191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70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70" y="68212"/>
                        <a:pt x="73470" y="79337"/>
                      </a:cubicBezTo>
                      <a:cubicBezTo>
                        <a:pt x="73470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10" name="Shape 22"/>
                <p:cNvSpPr/>
                <p:nvPr/>
              </p:nvSpPr>
              <p:spPr>
                <a:xfrm>
                  <a:off x="9051326" y="4114416"/>
                  <a:ext cx="378597" cy="467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285" h="154559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102438"/>
                      </a:lnTo>
                      <a:cubicBezTo>
                        <a:pt x="24879" y="111823"/>
                        <a:pt x="27610" y="119240"/>
                        <a:pt x="33071" y="124689"/>
                      </a:cubicBezTo>
                      <a:cubicBezTo>
                        <a:pt x="38544" y="130162"/>
                        <a:pt x="46050" y="132893"/>
                        <a:pt x="55613" y="132893"/>
                      </a:cubicBezTo>
                      <a:cubicBezTo>
                        <a:pt x="63221" y="132893"/>
                        <a:pt x="69825" y="131724"/>
                        <a:pt x="75374" y="129375"/>
                      </a:cubicBezTo>
                      <a:cubicBezTo>
                        <a:pt x="80937" y="127038"/>
                        <a:pt x="85572" y="123723"/>
                        <a:pt x="89294" y="119418"/>
                      </a:cubicBezTo>
                      <a:cubicBezTo>
                        <a:pt x="92989" y="115125"/>
                        <a:pt x="95771" y="110109"/>
                        <a:pt x="97625" y="104356"/>
                      </a:cubicBezTo>
                      <a:cubicBezTo>
                        <a:pt x="99492" y="98603"/>
                        <a:pt x="100406" y="92303"/>
                        <a:pt x="100406" y="85458"/>
                      </a:cubicBezTo>
                      <a:lnTo>
                        <a:pt x="100406" y="0"/>
                      </a:lnTo>
                      <a:lnTo>
                        <a:pt x="125285" y="0"/>
                      </a:lnTo>
                      <a:lnTo>
                        <a:pt x="125285" y="151333"/>
                      </a:lnTo>
                      <a:lnTo>
                        <a:pt x="101867" y="151333"/>
                      </a:lnTo>
                      <a:lnTo>
                        <a:pt x="101867" y="127330"/>
                      </a:lnTo>
                      <a:lnTo>
                        <a:pt x="101282" y="127330"/>
                      </a:lnTo>
                      <a:cubicBezTo>
                        <a:pt x="96012" y="136703"/>
                        <a:pt x="89294" y="143586"/>
                        <a:pt x="81077" y="147967"/>
                      </a:cubicBezTo>
                      <a:cubicBezTo>
                        <a:pt x="72898" y="152362"/>
                        <a:pt x="63221" y="154559"/>
                        <a:pt x="52108" y="154559"/>
                      </a:cubicBezTo>
                      <a:cubicBezTo>
                        <a:pt x="42151" y="154559"/>
                        <a:pt x="33858" y="153225"/>
                        <a:pt x="27229" y="150596"/>
                      </a:cubicBezTo>
                      <a:cubicBezTo>
                        <a:pt x="20587" y="147967"/>
                        <a:pt x="15227" y="144208"/>
                        <a:pt x="11125" y="139331"/>
                      </a:cubicBezTo>
                      <a:cubicBezTo>
                        <a:pt x="7023" y="134455"/>
                        <a:pt x="4140" y="128651"/>
                        <a:pt x="2489" y="121920"/>
                      </a:cubicBezTo>
                      <a:cubicBezTo>
                        <a:pt x="826" y="115176"/>
                        <a:pt x="0" y="107709"/>
                        <a:pt x="0" y="995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cxnSp>
            <p:nvCxnSpPr>
              <p:cNvPr id="95" name="Straight Connector 94"/>
              <p:cNvCxnSpPr/>
              <p:nvPr/>
            </p:nvCxnSpPr>
            <p:spPr>
              <a:xfrm flipV="1">
                <a:off x="2609803" y="6733919"/>
                <a:ext cx="124436" cy="5019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2734364" y="6733919"/>
                <a:ext cx="136876" cy="5925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871240" y="6792588"/>
                <a:ext cx="0" cy="26299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6995" y="6924364"/>
                <a:ext cx="288339" cy="109757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4061550" y="1178387"/>
              <a:ext cx="861948" cy="861948"/>
              <a:chOff x="7373014" y="4067175"/>
              <a:chExt cx="1607359" cy="160735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373014" y="4067175"/>
                <a:ext cx="1607359" cy="160735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7711287" y="4372730"/>
                <a:ext cx="917580" cy="587013"/>
                <a:chOff x="5381625" y="1080287"/>
                <a:chExt cx="2949983" cy="1887220"/>
              </a:xfrm>
            </p:grpSpPr>
            <p:sp>
              <p:nvSpPr>
                <p:cNvPr id="87" name="Shape 6"/>
                <p:cNvSpPr/>
                <p:nvPr/>
              </p:nvSpPr>
              <p:spPr>
                <a:xfrm>
                  <a:off x="5381625" y="2431321"/>
                  <a:ext cx="609215" cy="536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778" h="177571">
                      <a:moveTo>
                        <a:pt x="128194" y="0"/>
                      </a:moveTo>
                      <a:cubicBezTo>
                        <a:pt x="135179" y="40691"/>
                        <a:pt x="143777" y="65887"/>
                        <a:pt x="201778" y="77051"/>
                      </a:cubicBezTo>
                      <a:lnTo>
                        <a:pt x="201778" y="177571"/>
                      </a:lnTo>
                      <a:cubicBezTo>
                        <a:pt x="58852" y="166217"/>
                        <a:pt x="6921" y="104737"/>
                        <a:pt x="0" y="4292"/>
                      </a:cubicBezTo>
                      <a:lnTo>
                        <a:pt x="128194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8" name="Shape 7"/>
                <p:cNvSpPr/>
                <p:nvPr/>
              </p:nvSpPr>
              <p:spPr>
                <a:xfrm>
                  <a:off x="6063868" y="1464649"/>
                  <a:ext cx="580387" cy="5015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265" h="166319">
                      <a:moveTo>
                        <a:pt x="0" y="0"/>
                      </a:moveTo>
                      <a:cubicBezTo>
                        <a:pt x="53721" y="2642"/>
                        <a:pt x="105728" y="15519"/>
                        <a:pt x="143853" y="51054"/>
                      </a:cubicBezTo>
                      <a:cubicBezTo>
                        <a:pt x="180251" y="85789"/>
                        <a:pt x="188913" y="123812"/>
                        <a:pt x="192265" y="159347"/>
                      </a:cubicBezTo>
                      <a:lnTo>
                        <a:pt x="65900" y="166319"/>
                      </a:lnTo>
                      <a:cubicBezTo>
                        <a:pt x="64160" y="109093"/>
                        <a:pt x="18275" y="102248"/>
                        <a:pt x="0" y="9866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9" name="Shape 8"/>
                <p:cNvSpPr/>
                <p:nvPr/>
              </p:nvSpPr>
              <p:spPr>
                <a:xfrm>
                  <a:off x="5427748" y="1464649"/>
                  <a:ext cx="1256865" cy="15028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722" h="497218">
                      <a:moveTo>
                        <a:pt x="186220" y="0"/>
                      </a:moveTo>
                      <a:lnTo>
                        <a:pt x="186220" y="97892"/>
                      </a:lnTo>
                      <a:cubicBezTo>
                        <a:pt x="157658" y="99568"/>
                        <a:pt x="128245" y="107378"/>
                        <a:pt x="128245" y="136880"/>
                      </a:cubicBezTo>
                      <a:cubicBezTo>
                        <a:pt x="128245" y="160248"/>
                        <a:pt x="145479" y="165519"/>
                        <a:pt x="186220" y="176682"/>
                      </a:cubicBezTo>
                      <a:lnTo>
                        <a:pt x="255524" y="192278"/>
                      </a:lnTo>
                      <a:cubicBezTo>
                        <a:pt x="315316" y="206134"/>
                        <a:pt x="415722" y="227787"/>
                        <a:pt x="415722" y="341338"/>
                      </a:cubicBezTo>
                      <a:cubicBezTo>
                        <a:pt x="415722" y="400139"/>
                        <a:pt x="386309" y="447764"/>
                        <a:pt x="327355" y="474624"/>
                      </a:cubicBezTo>
                      <a:cubicBezTo>
                        <a:pt x="280619" y="496367"/>
                        <a:pt x="230378" y="497218"/>
                        <a:pt x="210426" y="497218"/>
                      </a:cubicBezTo>
                      <a:lnTo>
                        <a:pt x="210426" y="398424"/>
                      </a:lnTo>
                      <a:cubicBezTo>
                        <a:pt x="228702" y="397561"/>
                        <a:pt x="279806" y="393255"/>
                        <a:pt x="279806" y="353403"/>
                      </a:cubicBezTo>
                      <a:cubicBezTo>
                        <a:pt x="279806" y="324866"/>
                        <a:pt x="250393" y="316192"/>
                        <a:pt x="219989" y="308242"/>
                      </a:cubicBezTo>
                      <a:lnTo>
                        <a:pt x="132486" y="286690"/>
                      </a:lnTo>
                      <a:cubicBezTo>
                        <a:pt x="78753" y="271996"/>
                        <a:pt x="0" y="250380"/>
                        <a:pt x="0" y="149822"/>
                      </a:cubicBezTo>
                      <a:cubicBezTo>
                        <a:pt x="0" y="125628"/>
                        <a:pt x="4343" y="87541"/>
                        <a:pt x="34658" y="54559"/>
                      </a:cubicBezTo>
                      <a:cubicBezTo>
                        <a:pt x="80632" y="6083"/>
                        <a:pt x="147257" y="2642"/>
                        <a:pt x="186220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90" name="Shape 624"/>
                <p:cNvSpPr/>
                <p:nvPr/>
              </p:nvSpPr>
              <p:spPr>
                <a:xfrm>
                  <a:off x="6919075" y="1080287"/>
                  <a:ext cx="405502" cy="1848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290" h="611531">
                      <a:moveTo>
                        <a:pt x="0" y="0"/>
                      </a:moveTo>
                      <a:lnTo>
                        <a:pt x="134290" y="0"/>
                      </a:lnTo>
                      <a:lnTo>
                        <a:pt x="134290" y="611531"/>
                      </a:lnTo>
                      <a:lnTo>
                        <a:pt x="0" y="6115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91" name="Shape 10"/>
                <p:cNvSpPr/>
                <p:nvPr/>
              </p:nvSpPr>
              <p:spPr>
                <a:xfrm>
                  <a:off x="7405294" y="1508851"/>
                  <a:ext cx="926314" cy="14202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6565" h="469494">
                      <a:moveTo>
                        <a:pt x="119545" y="0"/>
                      </a:moveTo>
                      <a:lnTo>
                        <a:pt x="292697" y="0"/>
                      </a:lnTo>
                      <a:lnTo>
                        <a:pt x="93536" y="195745"/>
                      </a:lnTo>
                      <a:lnTo>
                        <a:pt x="306565" y="469494"/>
                      </a:lnTo>
                      <a:lnTo>
                        <a:pt x="135979" y="469494"/>
                      </a:lnTo>
                      <a:lnTo>
                        <a:pt x="0" y="285826"/>
                      </a:lnTo>
                      <a:lnTo>
                        <a:pt x="0" y="134226"/>
                      </a:lnTo>
                      <a:lnTo>
                        <a:pt x="119545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7695544" y="5350425"/>
                <a:ext cx="933322" cy="142732"/>
                <a:chOff x="5232685" y="3939531"/>
                <a:chExt cx="4197238" cy="641885"/>
              </a:xfrm>
            </p:grpSpPr>
            <p:sp>
              <p:nvSpPr>
                <p:cNvPr id="75" name="Shape 11"/>
                <p:cNvSpPr/>
                <p:nvPr/>
              </p:nvSpPr>
              <p:spPr>
                <a:xfrm>
                  <a:off x="5232685" y="3939531"/>
                  <a:ext cx="290194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012" h="209004">
                      <a:moveTo>
                        <a:pt x="81382" y="0"/>
                      </a:moveTo>
                      <a:lnTo>
                        <a:pt x="96012" y="0"/>
                      </a:lnTo>
                      <a:lnTo>
                        <a:pt x="96012" y="25172"/>
                      </a:lnTo>
                      <a:lnTo>
                        <a:pt x="60592" y="122644"/>
                      </a:lnTo>
                      <a:lnTo>
                        <a:pt x="96012" y="122644"/>
                      </a:lnTo>
                      <a:lnTo>
                        <a:pt x="96012" y="146063"/>
                      </a:lnTo>
                      <a:lnTo>
                        <a:pt x="51803" y="146063"/>
                      </a:lnTo>
                      <a:lnTo>
                        <a:pt x="28397" y="209004"/>
                      </a:lnTo>
                      <a:lnTo>
                        <a:pt x="0" y="209004"/>
                      </a:lnTo>
                      <a:lnTo>
                        <a:pt x="81382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76" name="Shape 12"/>
                <p:cNvSpPr/>
                <p:nvPr/>
              </p:nvSpPr>
              <p:spPr>
                <a:xfrm>
                  <a:off x="5522878" y="3939531"/>
                  <a:ext cx="294037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765" h="209004">
                      <a:moveTo>
                        <a:pt x="0" y="0"/>
                      </a:moveTo>
                      <a:lnTo>
                        <a:pt x="16104" y="0"/>
                      </a:lnTo>
                      <a:lnTo>
                        <a:pt x="97765" y="209004"/>
                      </a:lnTo>
                      <a:lnTo>
                        <a:pt x="67031" y="209004"/>
                      </a:lnTo>
                      <a:lnTo>
                        <a:pt x="44196" y="146063"/>
                      </a:lnTo>
                      <a:lnTo>
                        <a:pt x="0" y="146063"/>
                      </a:lnTo>
                      <a:lnTo>
                        <a:pt x="0" y="122644"/>
                      </a:lnTo>
                      <a:lnTo>
                        <a:pt x="35420" y="122644"/>
                      </a:lnTo>
                      <a:lnTo>
                        <a:pt x="584" y="25172"/>
                      </a:lnTo>
                      <a:lnTo>
                        <a:pt x="0" y="25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77" name="Shape 625"/>
                <p:cNvSpPr/>
                <p:nvPr/>
              </p:nvSpPr>
              <p:spPr>
                <a:xfrm>
                  <a:off x="5872648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78" name="Shape 626"/>
                <p:cNvSpPr/>
                <p:nvPr/>
              </p:nvSpPr>
              <p:spPr>
                <a:xfrm>
                  <a:off x="6070595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79" name="Shape 15"/>
                <p:cNvSpPr/>
                <p:nvPr/>
              </p:nvSpPr>
              <p:spPr>
                <a:xfrm>
                  <a:off x="6520299" y="3939531"/>
                  <a:ext cx="41511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287" h="209004">
                      <a:moveTo>
                        <a:pt x="0" y="0"/>
                      </a:moveTo>
                      <a:lnTo>
                        <a:pt x="137287" y="0"/>
                      </a:lnTo>
                      <a:lnTo>
                        <a:pt x="137287" y="23419"/>
                      </a:lnTo>
                      <a:lnTo>
                        <a:pt x="27800" y="23419"/>
                      </a:lnTo>
                      <a:lnTo>
                        <a:pt x="27800" y="89865"/>
                      </a:lnTo>
                      <a:lnTo>
                        <a:pt x="123825" y="89865"/>
                      </a:lnTo>
                      <a:lnTo>
                        <a:pt x="123825" y="113284"/>
                      </a:lnTo>
                      <a:lnTo>
                        <a:pt x="27800" y="113284"/>
                      </a:lnTo>
                      <a:lnTo>
                        <a:pt x="27800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0" name="Shape 16"/>
                <p:cNvSpPr/>
                <p:nvPr/>
              </p:nvSpPr>
              <p:spPr>
                <a:xfrm>
                  <a:off x="6993065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1" name="Shape 17"/>
                <p:cNvSpPr/>
                <p:nvPr/>
              </p:nvSpPr>
              <p:spPr>
                <a:xfrm>
                  <a:off x="7214073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69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69" y="68212"/>
                        <a:pt x="73469" y="79337"/>
                      </a:cubicBezTo>
                      <a:cubicBezTo>
                        <a:pt x="73469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2" name="Shape 18"/>
                <p:cNvSpPr/>
                <p:nvPr/>
              </p:nvSpPr>
              <p:spPr>
                <a:xfrm>
                  <a:off x="7523485" y="4102885"/>
                  <a:ext cx="240227" cy="468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616" h="155245">
                      <a:moveTo>
                        <a:pt x="79616" y="394"/>
                      </a:moveTo>
                      <a:lnTo>
                        <a:pt x="79616" y="26746"/>
                      </a:lnTo>
                      <a:cubicBezTo>
                        <a:pt x="69672" y="26746"/>
                        <a:pt x="61176" y="28105"/>
                        <a:pt x="54153" y="30836"/>
                      </a:cubicBezTo>
                      <a:cubicBezTo>
                        <a:pt x="47130" y="33579"/>
                        <a:pt x="41465" y="37567"/>
                        <a:pt x="37173" y="42837"/>
                      </a:cubicBezTo>
                      <a:cubicBezTo>
                        <a:pt x="32880" y="48108"/>
                        <a:pt x="29756" y="54496"/>
                        <a:pt x="27813" y="62014"/>
                      </a:cubicBezTo>
                      <a:cubicBezTo>
                        <a:pt x="25857" y="69533"/>
                        <a:pt x="24879" y="78169"/>
                        <a:pt x="24879" y="87910"/>
                      </a:cubicBezTo>
                      <a:lnTo>
                        <a:pt x="24879" y="155245"/>
                      </a:lnTo>
                      <a:lnTo>
                        <a:pt x="0" y="155245"/>
                      </a:lnTo>
                      <a:lnTo>
                        <a:pt x="0" y="3912"/>
                      </a:lnTo>
                      <a:lnTo>
                        <a:pt x="23419" y="3912"/>
                      </a:lnTo>
                      <a:lnTo>
                        <a:pt x="23419" y="35814"/>
                      </a:lnTo>
                      <a:lnTo>
                        <a:pt x="24003" y="35814"/>
                      </a:lnTo>
                      <a:cubicBezTo>
                        <a:pt x="30048" y="23521"/>
                        <a:pt x="37465" y="14440"/>
                        <a:pt x="46253" y="8586"/>
                      </a:cubicBezTo>
                      <a:cubicBezTo>
                        <a:pt x="55029" y="2731"/>
                        <a:pt x="66154" y="0"/>
                        <a:pt x="79616" y="394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3" name="Shape 19"/>
                <p:cNvSpPr/>
                <p:nvPr/>
              </p:nvSpPr>
              <p:spPr>
                <a:xfrm>
                  <a:off x="8011625" y="3939531"/>
                  <a:ext cx="568856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506" h="209004">
                      <a:moveTo>
                        <a:pt x="0" y="0"/>
                      </a:moveTo>
                      <a:lnTo>
                        <a:pt x="33083" y="0"/>
                      </a:lnTo>
                      <a:lnTo>
                        <a:pt x="95720" y="99530"/>
                      </a:lnTo>
                      <a:lnTo>
                        <a:pt x="156896" y="0"/>
                      </a:lnTo>
                      <a:lnTo>
                        <a:pt x="188506" y="0"/>
                      </a:lnTo>
                      <a:lnTo>
                        <a:pt x="108598" y="123533"/>
                      </a:lnTo>
                      <a:lnTo>
                        <a:pt x="108598" y="209004"/>
                      </a:lnTo>
                      <a:lnTo>
                        <a:pt x="80797" y="209004"/>
                      </a:lnTo>
                      <a:lnTo>
                        <a:pt x="80797" y="1235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4" name="Shape 20"/>
                <p:cNvSpPr/>
                <p:nvPr/>
              </p:nvSpPr>
              <p:spPr>
                <a:xfrm>
                  <a:off x="851898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5" name="Shape 21"/>
                <p:cNvSpPr/>
                <p:nvPr/>
              </p:nvSpPr>
              <p:spPr>
                <a:xfrm>
                  <a:off x="874191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70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70" y="68212"/>
                        <a:pt x="73470" y="79337"/>
                      </a:cubicBezTo>
                      <a:cubicBezTo>
                        <a:pt x="73470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86" name="Shape 22"/>
                <p:cNvSpPr/>
                <p:nvPr/>
              </p:nvSpPr>
              <p:spPr>
                <a:xfrm>
                  <a:off x="9051326" y="4114416"/>
                  <a:ext cx="378597" cy="467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285" h="154559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102438"/>
                      </a:lnTo>
                      <a:cubicBezTo>
                        <a:pt x="24879" y="111823"/>
                        <a:pt x="27610" y="119240"/>
                        <a:pt x="33071" y="124689"/>
                      </a:cubicBezTo>
                      <a:cubicBezTo>
                        <a:pt x="38544" y="130162"/>
                        <a:pt x="46050" y="132893"/>
                        <a:pt x="55613" y="132893"/>
                      </a:cubicBezTo>
                      <a:cubicBezTo>
                        <a:pt x="63221" y="132893"/>
                        <a:pt x="69825" y="131724"/>
                        <a:pt x="75374" y="129375"/>
                      </a:cubicBezTo>
                      <a:cubicBezTo>
                        <a:pt x="80937" y="127038"/>
                        <a:pt x="85572" y="123723"/>
                        <a:pt x="89294" y="119418"/>
                      </a:cubicBezTo>
                      <a:cubicBezTo>
                        <a:pt x="92989" y="115125"/>
                        <a:pt x="95771" y="110109"/>
                        <a:pt x="97625" y="104356"/>
                      </a:cubicBezTo>
                      <a:cubicBezTo>
                        <a:pt x="99492" y="98603"/>
                        <a:pt x="100406" y="92303"/>
                        <a:pt x="100406" y="85458"/>
                      </a:cubicBezTo>
                      <a:lnTo>
                        <a:pt x="100406" y="0"/>
                      </a:lnTo>
                      <a:lnTo>
                        <a:pt x="125285" y="0"/>
                      </a:lnTo>
                      <a:lnTo>
                        <a:pt x="125285" y="151333"/>
                      </a:lnTo>
                      <a:lnTo>
                        <a:pt x="101867" y="151333"/>
                      </a:lnTo>
                      <a:lnTo>
                        <a:pt x="101867" y="127330"/>
                      </a:lnTo>
                      <a:lnTo>
                        <a:pt x="101282" y="127330"/>
                      </a:lnTo>
                      <a:cubicBezTo>
                        <a:pt x="96012" y="136703"/>
                        <a:pt x="89294" y="143586"/>
                        <a:pt x="81077" y="147967"/>
                      </a:cubicBezTo>
                      <a:cubicBezTo>
                        <a:pt x="72898" y="152362"/>
                        <a:pt x="63221" y="154559"/>
                        <a:pt x="52108" y="154559"/>
                      </a:cubicBezTo>
                      <a:cubicBezTo>
                        <a:pt x="42151" y="154559"/>
                        <a:pt x="33858" y="153225"/>
                        <a:pt x="27229" y="150596"/>
                      </a:cubicBezTo>
                      <a:cubicBezTo>
                        <a:pt x="20587" y="147967"/>
                        <a:pt x="15227" y="144208"/>
                        <a:pt x="11125" y="139331"/>
                      </a:cubicBezTo>
                      <a:cubicBezTo>
                        <a:pt x="7023" y="134455"/>
                        <a:pt x="4140" y="128651"/>
                        <a:pt x="2489" y="121920"/>
                      </a:cubicBezTo>
                      <a:cubicBezTo>
                        <a:pt x="826" y="115176"/>
                        <a:pt x="0" y="107709"/>
                        <a:pt x="0" y="995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cxnSp>
            <p:nvCxnSpPr>
              <p:cNvPr id="71" name="Straight Connector 70"/>
              <p:cNvCxnSpPr/>
              <p:nvPr/>
            </p:nvCxnSpPr>
            <p:spPr>
              <a:xfrm flipV="1">
                <a:off x="7665005" y="4163368"/>
                <a:ext cx="514438" cy="20749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8179959" y="4163368"/>
                <a:ext cx="565866" cy="2449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745826" y="4405915"/>
                <a:ext cx="0" cy="10872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590" y="4912039"/>
                <a:ext cx="1336237" cy="52260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148111" y="1178387"/>
              <a:ext cx="861948" cy="861948"/>
              <a:chOff x="996863" y="5285734"/>
              <a:chExt cx="388800" cy="3888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96863" y="5285734"/>
                <a:ext cx="388800" cy="388800"/>
              </a:xfrm>
              <a:prstGeom prst="rect">
                <a:avLst/>
              </a:prstGeom>
              <a:solidFill>
                <a:srgbClr val="5A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078687" y="5359644"/>
                <a:ext cx="221951" cy="141991"/>
                <a:chOff x="5381625" y="1080287"/>
                <a:chExt cx="2949983" cy="1887220"/>
              </a:xfrm>
            </p:grpSpPr>
            <p:sp>
              <p:nvSpPr>
                <p:cNvPr id="63" name="Shape 6"/>
                <p:cNvSpPr/>
                <p:nvPr/>
              </p:nvSpPr>
              <p:spPr>
                <a:xfrm>
                  <a:off x="5381625" y="2431321"/>
                  <a:ext cx="609215" cy="536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778" h="177571">
                      <a:moveTo>
                        <a:pt x="128194" y="0"/>
                      </a:moveTo>
                      <a:cubicBezTo>
                        <a:pt x="135179" y="40691"/>
                        <a:pt x="143777" y="65887"/>
                        <a:pt x="201778" y="77051"/>
                      </a:cubicBezTo>
                      <a:lnTo>
                        <a:pt x="201778" y="177571"/>
                      </a:lnTo>
                      <a:cubicBezTo>
                        <a:pt x="58852" y="166217"/>
                        <a:pt x="6921" y="104737"/>
                        <a:pt x="0" y="4292"/>
                      </a:cubicBezTo>
                      <a:lnTo>
                        <a:pt x="128194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4" name="Shape 7"/>
                <p:cNvSpPr/>
                <p:nvPr/>
              </p:nvSpPr>
              <p:spPr>
                <a:xfrm>
                  <a:off x="6063868" y="1464649"/>
                  <a:ext cx="580387" cy="5015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265" h="166319">
                      <a:moveTo>
                        <a:pt x="0" y="0"/>
                      </a:moveTo>
                      <a:cubicBezTo>
                        <a:pt x="53721" y="2642"/>
                        <a:pt x="105728" y="15519"/>
                        <a:pt x="143853" y="51054"/>
                      </a:cubicBezTo>
                      <a:cubicBezTo>
                        <a:pt x="180251" y="85789"/>
                        <a:pt x="188913" y="123812"/>
                        <a:pt x="192265" y="159347"/>
                      </a:cubicBezTo>
                      <a:lnTo>
                        <a:pt x="65900" y="166319"/>
                      </a:lnTo>
                      <a:cubicBezTo>
                        <a:pt x="64160" y="109093"/>
                        <a:pt x="18275" y="102248"/>
                        <a:pt x="0" y="9866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5" name="Shape 8"/>
                <p:cNvSpPr/>
                <p:nvPr/>
              </p:nvSpPr>
              <p:spPr>
                <a:xfrm>
                  <a:off x="5427748" y="1464649"/>
                  <a:ext cx="1256865" cy="15028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722" h="497218">
                      <a:moveTo>
                        <a:pt x="186220" y="0"/>
                      </a:moveTo>
                      <a:lnTo>
                        <a:pt x="186220" y="97892"/>
                      </a:lnTo>
                      <a:cubicBezTo>
                        <a:pt x="157658" y="99568"/>
                        <a:pt x="128245" y="107378"/>
                        <a:pt x="128245" y="136880"/>
                      </a:cubicBezTo>
                      <a:cubicBezTo>
                        <a:pt x="128245" y="160248"/>
                        <a:pt x="145479" y="165519"/>
                        <a:pt x="186220" y="176682"/>
                      </a:cubicBezTo>
                      <a:lnTo>
                        <a:pt x="255524" y="192278"/>
                      </a:lnTo>
                      <a:cubicBezTo>
                        <a:pt x="315316" y="206134"/>
                        <a:pt x="415722" y="227787"/>
                        <a:pt x="415722" y="341338"/>
                      </a:cubicBezTo>
                      <a:cubicBezTo>
                        <a:pt x="415722" y="400139"/>
                        <a:pt x="386309" y="447764"/>
                        <a:pt x="327355" y="474624"/>
                      </a:cubicBezTo>
                      <a:cubicBezTo>
                        <a:pt x="280619" y="496367"/>
                        <a:pt x="230378" y="497218"/>
                        <a:pt x="210426" y="497218"/>
                      </a:cubicBezTo>
                      <a:lnTo>
                        <a:pt x="210426" y="398424"/>
                      </a:lnTo>
                      <a:cubicBezTo>
                        <a:pt x="228702" y="397561"/>
                        <a:pt x="279806" y="393255"/>
                        <a:pt x="279806" y="353403"/>
                      </a:cubicBezTo>
                      <a:cubicBezTo>
                        <a:pt x="279806" y="324866"/>
                        <a:pt x="250393" y="316192"/>
                        <a:pt x="219989" y="308242"/>
                      </a:cubicBezTo>
                      <a:lnTo>
                        <a:pt x="132486" y="286690"/>
                      </a:lnTo>
                      <a:cubicBezTo>
                        <a:pt x="78753" y="271996"/>
                        <a:pt x="0" y="250380"/>
                        <a:pt x="0" y="149822"/>
                      </a:cubicBezTo>
                      <a:cubicBezTo>
                        <a:pt x="0" y="125628"/>
                        <a:pt x="4343" y="87541"/>
                        <a:pt x="34658" y="54559"/>
                      </a:cubicBezTo>
                      <a:cubicBezTo>
                        <a:pt x="80632" y="6083"/>
                        <a:pt x="147257" y="2642"/>
                        <a:pt x="186220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6" name="Shape 624"/>
                <p:cNvSpPr/>
                <p:nvPr/>
              </p:nvSpPr>
              <p:spPr>
                <a:xfrm>
                  <a:off x="6919075" y="1080287"/>
                  <a:ext cx="405502" cy="1848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290" h="611531">
                      <a:moveTo>
                        <a:pt x="0" y="0"/>
                      </a:moveTo>
                      <a:lnTo>
                        <a:pt x="134290" y="0"/>
                      </a:lnTo>
                      <a:lnTo>
                        <a:pt x="134290" y="611531"/>
                      </a:lnTo>
                      <a:lnTo>
                        <a:pt x="0" y="6115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7" name="Shape 10"/>
                <p:cNvSpPr/>
                <p:nvPr/>
              </p:nvSpPr>
              <p:spPr>
                <a:xfrm>
                  <a:off x="7405294" y="1508851"/>
                  <a:ext cx="926314" cy="14202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6565" h="469494">
                      <a:moveTo>
                        <a:pt x="119545" y="0"/>
                      </a:moveTo>
                      <a:lnTo>
                        <a:pt x="292697" y="0"/>
                      </a:lnTo>
                      <a:lnTo>
                        <a:pt x="93536" y="195745"/>
                      </a:lnTo>
                      <a:lnTo>
                        <a:pt x="306565" y="469494"/>
                      </a:lnTo>
                      <a:lnTo>
                        <a:pt x="135979" y="469494"/>
                      </a:lnTo>
                      <a:lnTo>
                        <a:pt x="0" y="285826"/>
                      </a:lnTo>
                      <a:lnTo>
                        <a:pt x="0" y="134226"/>
                      </a:lnTo>
                      <a:lnTo>
                        <a:pt x="119545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074879" y="5596136"/>
                <a:ext cx="225759" cy="34525"/>
                <a:chOff x="5232685" y="3939531"/>
                <a:chExt cx="4197238" cy="641885"/>
              </a:xfrm>
            </p:grpSpPr>
            <p:sp>
              <p:nvSpPr>
                <p:cNvPr id="49" name="Shape 11"/>
                <p:cNvSpPr/>
                <p:nvPr/>
              </p:nvSpPr>
              <p:spPr>
                <a:xfrm>
                  <a:off x="5232685" y="3939531"/>
                  <a:ext cx="290194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012" h="209004">
                      <a:moveTo>
                        <a:pt x="81382" y="0"/>
                      </a:moveTo>
                      <a:lnTo>
                        <a:pt x="96012" y="0"/>
                      </a:lnTo>
                      <a:lnTo>
                        <a:pt x="96012" y="25172"/>
                      </a:lnTo>
                      <a:lnTo>
                        <a:pt x="60592" y="122644"/>
                      </a:lnTo>
                      <a:lnTo>
                        <a:pt x="96012" y="122644"/>
                      </a:lnTo>
                      <a:lnTo>
                        <a:pt x="96012" y="146063"/>
                      </a:lnTo>
                      <a:lnTo>
                        <a:pt x="51803" y="146063"/>
                      </a:lnTo>
                      <a:lnTo>
                        <a:pt x="28397" y="209004"/>
                      </a:lnTo>
                      <a:lnTo>
                        <a:pt x="0" y="209004"/>
                      </a:lnTo>
                      <a:lnTo>
                        <a:pt x="81382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0" name="Shape 12"/>
                <p:cNvSpPr/>
                <p:nvPr/>
              </p:nvSpPr>
              <p:spPr>
                <a:xfrm>
                  <a:off x="5522878" y="3939531"/>
                  <a:ext cx="294037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765" h="209004">
                      <a:moveTo>
                        <a:pt x="0" y="0"/>
                      </a:moveTo>
                      <a:lnTo>
                        <a:pt x="16104" y="0"/>
                      </a:lnTo>
                      <a:lnTo>
                        <a:pt x="97765" y="209004"/>
                      </a:lnTo>
                      <a:lnTo>
                        <a:pt x="67031" y="209004"/>
                      </a:lnTo>
                      <a:lnTo>
                        <a:pt x="44196" y="146063"/>
                      </a:lnTo>
                      <a:lnTo>
                        <a:pt x="0" y="146063"/>
                      </a:lnTo>
                      <a:lnTo>
                        <a:pt x="0" y="122644"/>
                      </a:lnTo>
                      <a:lnTo>
                        <a:pt x="35420" y="122644"/>
                      </a:lnTo>
                      <a:lnTo>
                        <a:pt x="584" y="25172"/>
                      </a:lnTo>
                      <a:lnTo>
                        <a:pt x="0" y="25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1" name="Shape 625"/>
                <p:cNvSpPr/>
                <p:nvPr/>
              </p:nvSpPr>
              <p:spPr>
                <a:xfrm>
                  <a:off x="5872648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2" name="Shape 626"/>
                <p:cNvSpPr/>
                <p:nvPr/>
              </p:nvSpPr>
              <p:spPr>
                <a:xfrm>
                  <a:off x="6070595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3" name="Shape 15"/>
                <p:cNvSpPr/>
                <p:nvPr/>
              </p:nvSpPr>
              <p:spPr>
                <a:xfrm>
                  <a:off x="6520299" y="3939531"/>
                  <a:ext cx="41511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287" h="209004">
                      <a:moveTo>
                        <a:pt x="0" y="0"/>
                      </a:moveTo>
                      <a:lnTo>
                        <a:pt x="137287" y="0"/>
                      </a:lnTo>
                      <a:lnTo>
                        <a:pt x="137287" y="23419"/>
                      </a:lnTo>
                      <a:lnTo>
                        <a:pt x="27800" y="23419"/>
                      </a:lnTo>
                      <a:lnTo>
                        <a:pt x="27800" y="89865"/>
                      </a:lnTo>
                      <a:lnTo>
                        <a:pt x="123825" y="89865"/>
                      </a:lnTo>
                      <a:lnTo>
                        <a:pt x="123825" y="113284"/>
                      </a:lnTo>
                      <a:lnTo>
                        <a:pt x="27800" y="113284"/>
                      </a:lnTo>
                      <a:lnTo>
                        <a:pt x="27800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4" name="Shape 16"/>
                <p:cNvSpPr/>
                <p:nvPr/>
              </p:nvSpPr>
              <p:spPr>
                <a:xfrm>
                  <a:off x="6993065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5" name="Shape 17"/>
                <p:cNvSpPr/>
                <p:nvPr/>
              </p:nvSpPr>
              <p:spPr>
                <a:xfrm>
                  <a:off x="7214073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69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69" y="68212"/>
                        <a:pt x="73469" y="79337"/>
                      </a:cubicBezTo>
                      <a:cubicBezTo>
                        <a:pt x="73469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6" name="Shape 18"/>
                <p:cNvSpPr/>
                <p:nvPr/>
              </p:nvSpPr>
              <p:spPr>
                <a:xfrm>
                  <a:off x="7523485" y="4102885"/>
                  <a:ext cx="240227" cy="468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616" h="155245">
                      <a:moveTo>
                        <a:pt x="79616" y="394"/>
                      </a:moveTo>
                      <a:lnTo>
                        <a:pt x="79616" y="26746"/>
                      </a:lnTo>
                      <a:cubicBezTo>
                        <a:pt x="69672" y="26746"/>
                        <a:pt x="61176" y="28105"/>
                        <a:pt x="54153" y="30836"/>
                      </a:cubicBezTo>
                      <a:cubicBezTo>
                        <a:pt x="47130" y="33579"/>
                        <a:pt x="41465" y="37567"/>
                        <a:pt x="37173" y="42837"/>
                      </a:cubicBezTo>
                      <a:cubicBezTo>
                        <a:pt x="32880" y="48108"/>
                        <a:pt x="29756" y="54496"/>
                        <a:pt x="27813" y="62014"/>
                      </a:cubicBezTo>
                      <a:cubicBezTo>
                        <a:pt x="25857" y="69533"/>
                        <a:pt x="24879" y="78169"/>
                        <a:pt x="24879" y="87910"/>
                      </a:cubicBezTo>
                      <a:lnTo>
                        <a:pt x="24879" y="155245"/>
                      </a:lnTo>
                      <a:lnTo>
                        <a:pt x="0" y="155245"/>
                      </a:lnTo>
                      <a:lnTo>
                        <a:pt x="0" y="3912"/>
                      </a:lnTo>
                      <a:lnTo>
                        <a:pt x="23419" y="3912"/>
                      </a:lnTo>
                      <a:lnTo>
                        <a:pt x="23419" y="35814"/>
                      </a:lnTo>
                      <a:lnTo>
                        <a:pt x="24003" y="35814"/>
                      </a:lnTo>
                      <a:cubicBezTo>
                        <a:pt x="30048" y="23521"/>
                        <a:pt x="37465" y="14440"/>
                        <a:pt x="46253" y="8586"/>
                      </a:cubicBezTo>
                      <a:cubicBezTo>
                        <a:pt x="55029" y="2731"/>
                        <a:pt x="66154" y="0"/>
                        <a:pt x="79616" y="394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7" name="Shape 19"/>
                <p:cNvSpPr/>
                <p:nvPr/>
              </p:nvSpPr>
              <p:spPr>
                <a:xfrm>
                  <a:off x="8011625" y="3939531"/>
                  <a:ext cx="568856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506" h="209004">
                      <a:moveTo>
                        <a:pt x="0" y="0"/>
                      </a:moveTo>
                      <a:lnTo>
                        <a:pt x="33083" y="0"/>
                      </a:lnTo>
                      <a:lnTo>
                        <a:pt x="95720" y="99530"/>
                      </a:lnTo>
                      <a:lnTo>
                        <a:pt x="156896" y="0"/>
                      </a:lnTo>
                      <a:lnTo>
                        <a:pt x="188506" y="0"/>
                      </a:lnTo>
                      <a:lnTo>
                        <a:pt x="108598" y="123533"/>
                      </a:lnTo>
                      <a:lnTo>
                        <a:pt x="108598" y="209004"/>
                      </a:lnTo>
                      <a:lnTo>
                        <a:pt x="80797" y="209004"/>
                      </a:lnTo>
                      <a:lnTo>
                        <a:pt x="80797" y="1235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0" name="Shape 20"/>
                <p:cNvSpPr/>
                <p:nvPr/>
              </p:nvSpPr>
              <p:spPr>
                <a:xfrm>
                  <a:off x="851898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1" name="Shape 21"/>
                <p:cNvSpPr/>
                <p:nvPr/>
              </p:nvSpPr>
              <p:spPr>
                <a:xfrm>
                  <a:off x="874191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70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70" y="68212"/>
                        <a:pt x="73470" y="79337"/>
                      </a:cubicBezTo>
                      <a:cubicBezTo>
                        <a:pt x="73470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62" name="Shape 22"/>
                <p:cNvSpPr/>
                <p:nvPr/>
              </p:nvSpPr>
              <p:spPr>
                <a:xfrm>
                  <a:off x="9051326" y="4114416"/>
                  <a:ext cx="378597" cy="467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285" h="154559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102438"/>
                      </a:lnTo>
                      <a:cubicBezTo>
                        <a:pt x="24879" y="111823"/>
                        <a:pt x="27610" y="119240"/>
                        <a:pt x="33071" y="124689"/>
                      </a:cubicBezTo>
                      <a:cubicBezTo>
                        <a:pt x="38544" y="130162"/>
                        <a:pt x="46050" y="132893"/>
                        <a:pt x="55613" y="132893"/>
                      </a:cubicBezTo>
                      <a:cubicBezTo>
                        <a:pt x="63221" y="132893"/>
                        <a:pt x="69825" y="131724"/>
                        <a:pt x="75374" y="129375"/>
                      </a:cubicBezTo>
                      <a:cubicBezTo>
                        <a:pt x="80937" y="127038"/>
                        <a:pt x="85572" y="123723"/>
                        <a:pt x="89294" y="119418"/>
                      </a:cubicBezTo>
                      <a:cubicBezTo>
                        <a:pt x="92989" y="115125"/>
                        <a:pt x="95771" y="110109"/>
                        <a:pt x="97625" y="104356"/>
                      </a:cubicBezTo>
                      <a:cubicBezTo>
                        <a:pt x="99492" y="98603"/>
                        <a:pt x="100406" y="92303"/>
                        <a:pt x="100406" y="85458"/>
                      </a:cubicBezTo>
                      <a:lnTo>
                        <a:pt x="100406" y="0"/>
                      </a:lnTo>
                      <a:lnTo>
                        <a:pt x="125285" y="0"/>
                      </a:lnTo>
                      <a:lnTo>
                        <a:pt x="125285" y="151333"/>
                      </a:lnTo>
                      <a:lnTo>
                        <a:pt x="101867" y="151333"/>
                      </a:lnTo>
                      <a:lnTo>
                        <a:pt x="101867" y="127330"/>
                      </a:lnTo>
                      <a:lnTo>
                        <a:pt x="101282" y="127330"/>
                      </a:lnTo>
                      <a:cubicBezTo>
                        <a:pt x="96012" y="136703"/>
                        <a:pt x="89294" y="143586"/>
                        <a:pt x="81077" y="147967"/>
                      </a:cubicBezTo>
                      <a:cubicBezTo>
                        <a:pt x="72898" y="152362"/>
                        <a:pt x="63221" y="154559"/>
                        <a:pt x="52108" y="154559"/>
                      </a:cubicBezTo>
                      <a:cubicBezTo>
                        <a:pt x="42151" y="154559"/>
                        <a:pt x="33858" y="153225"/>
                        <a:pt x="27229" y="150596"/>
                      </a:cubicBezTo>
                      <a:cubicBezTo>
                        <a:pt x="20587" y="147967"/>
                        <a:pt x="15227" y="144208"/>
                        <a:pt x="11125" y="139331"/>
                      </a:cubicBezTo>
                      <a:cubicBezTo>
                        <a:pt x="7023" y="134455"/>
                        <a:pt x="4140" y="128651"/>
                        <a:pt x="2489" y="121920"/>
                      </a:cubicBezTo>
                      <a:cubicBezTo>
                        <a:pt x="826" y="115176"/>
                        <a:pt x="0" y="107709"/>
                        <a:pt x="0" y="995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1067492" y="5309002"/>
                <a:ext cx="124436" cy="5019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192053" y="5309002"/>
                <a:ext cx="136876" cy="5925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328929" y="5367671"/>
                <a:ext cx="0" cy="26299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435" y="5494840"/>
                <a:ext cx="266328" cy="117871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2234672" y="1178387"/>
              <a:ext cx="861948" cy="861948"/>
              <a:chOff x="2234672" y="1178387"/>
              <a:chExt cx="861948" cy="86194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34672" y="1178387"/>
                <a:ext cx="861948" cy="86194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416070" y="1342242"/>
                <a:ext cx="492054" cy="314787"/>
                <a:chOff x="5381625" y="1080287"/>
                <a:chExt cx="2949983" cy="1887220"/>
              </a:xfrm>
            </p:grpSpPr>
            <p:sp>
              <p:nvSpPr>
                <p:cNvPr id="37" name="Shape 6"/>
                <p:cNvSpPr/>
                <p:nvPr/>
              </p:nvSpPr>
              <p:spPr>
                <a:xfrm>
                  <a:off x="5381625" y="2431321"/>
                  <a:ext cx="609215" cy="536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778" h="177571">
                      <a:moveTo>
                        <a:pt x="128194" y="0"/>
                      </a:moveTo>
                      <a:cubicBezTo>
                        <a:pt x="135179" y="40691"/>
                        <a:pt x="143777" y="65887"/>
                        <a:pt x="201778" y="77051"/>
                      </a:cubicBezTo>
                      <a:lnTo>
                        <a:pt x="201778" y="177571"/>
                      </a:lnTo>
                      <a:cubicBezTo>
                        <a:pt x="58852" y="166217"/>
                        <a:pt x="6921" y="104737"/>
                        <a:pt x="0" y="4292"/>
                      </a:cubicBezTo>
                      <a:lnTo>
                        <a:pt x="128194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" name="Shape 7"/>
                <p:cNvSpPr/>
                <p:nvPr/>
              </p:nvSpPr>
              <p:spPr>
                <a:xfrm>
                  <a:off x="6063868" y="1464649"/>
                  <a:ext cx="580387" cy="5015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265" h="166319">
                      <a:moveTo>
                        <a:pt x="0" y="0"/>
                      </a:moveTo>
                      <a:cubicBezTo>
                        <a:pt x="53721" y="2642"/>
                        <a:pt x="105728" y="15519"/>
                        <a:pt x="143853" y="51054"/>
                      </a:cubicBezTo>
                      <a:cubicBezTo>
                        <a:pt x="180251" y="85789"/>
                        <a:pt x="188913" y="123812"/>
                        <a:pt x="192265" y="159347"/>
                      </a:cubicBezTo>
                      <a:lnTo>
                        <a:pt x="65900" y="166319"/>
                      </a:lnTo>
                      <a:cubicBezTo>
                        <a:pt x="64160" y="109093"/>
                        <a:pt x="18275" y="102248"/>
                        <a:pt x="0" y="9866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" name="Shape 8"/>
                <p:cNvSpPr/>
                <p:nvPr/>
              </p:nvSpPr>
              <p:spPr>
                <a:xfrm>
                  <a:off x="5427748" y="1464649"/>
                  <a:ext cx="1256865" cy="15028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722" h="497218">
                      <a:moveTo>
                        <a:pt x="186220" y="0"/>
                      </a:moveTo>
                      <a:lnTo>
                        <a:pt x="186220" y="97892"/>
                      </a:lnTo>
                      <a:cubicBezTo>
                        <a:pt x="157658" y="99568"/>
                        <a:pt x="128245" y="107378"/>
                        <a:pt x="128245" y="136880"/>
                      </a:cubicBezTo>
                      <a:cubicBezTo>
                        <a:pt x="128245" y="160248"/>
                        <a:pt x="145479" y="165519"/>
                        <a:pt x="186220" y="176682"/>
                      </a:cubicBezTo>
                      <a:lnTo>
                        <a:pt x="255524" y="192278"/>
                      </a:lnTo>
                      <a:cubicBezTo>
                        <a:pt x="315316" y="206134"/>
                        <a:pt x="415722" y="227787"/>
                        <a:pt x="415722" y="341338"/>
                      </a:cubicBezTo>
                      <a:cubicBezTo>
                        <a:pt x="415722" y="400139"/>
                        <a:pt x="386309" y="447764"/>
                        <a:pt x="327355" y="474624"/>
                      </a:cubicBezTo>
                      <a:cubicBezTo>
                        <a:pt x="280619" y="496367"/>
                        <a:pt x="230378" y="497218"/>
                        <a:pt x="210426" y="497218"/>
                      </a:cubicBezTo>
                      <a:lnTo>
                        <a:pt x="210426" y="398424"/>
                      </a:lnTo>
                      <a:cubicBezTo>
                        <a:pt x="228702" y="397561"/>
                        <a:pt x="279806" y="393255"/>
                        <a:pt x="279806" y="353403"/>
                      </a:cubicBezTo>
                      <a:cubicBezTo>
                        <a:pt x="279806" y="324866"/>
                        <a:pt x="250393" y="316192"/>
                        <a:pt x="219989" y="308242"/>
                      </a:cubicBezTo>
                      <a:lnTo>
                        <a:pt x="132486" y="286690"/>
                      </a:lnTo>
                      <a:cubicBezTo>
                        <a:pt x="78753" y="271996"/>
                        <a:pt x="0" y="250380"/>
                        <a:pt x="0" y="149822"/>
                      </a:cubicBezTo>
                      <a:cubicBezTo>
                        <a:pt x="0" y="125628"/>
                        <a:pt x="4343" y="87541"/>
                        <a:pt x="34658" y="54559"/>
                      </a:cubicBezTo>
                      <a:cubicBezTo>
                        <a:pt x="80632" y="6083"/>
                        <a:pt x="147257" y="2642"/>
                        <a:pt x="186220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" name="Shape 624"/>
                <p:cNvSpPr/>
                <p:nvPr/>
              </p:nvSpPr>
              <p:spPr>
                <a:xfrm>
                  <a:off x="6919075" y="1080287"/>
                  <a:ext cx="405502" cy="1848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290" h="611531">
                      <a:moveTo>
                        <a:pt x="0" y="0"/>
                      </a:moveTo>
                      <a:lnTo>
                        <a:pt x="134290" y="0"/>
                      </a:lnTo>
                      <a:lnTo>
                        <a:pt x="134290" y="611531"/>
                      </a:lnTo>
                      <a:lnTo>
                        <a:pt x="0" y="6115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F1882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" name="Shape 10"/>
                <p:cNvSpPr/>
                <p:nvPr/>
              </p:nvSpPr>
              <p:spPr>
                <a:xfrm>
                  <a:off x="7405294" y="1508851"/>
                  <a:ext cx="926314" cy="14202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6565" h="469494">
                      <a:moveTo>
                        <a:pt x="119545" y="0"/>
                      </a:moveTo>
                      <a:lnTo>
                        <a:pt x="292697" y="0"/>
                      </a:lnTo>
                      <a:lnTo>
                        <a:pt x="93536" y="195745"/>
                      </a:lnTo>
                      <a:lnTo>
                        <a:pt x="306565" y="469494"/>
                      </a:lnTo>
                      <a:lnTo>
                        <a:pt x="135979" y="469494"/>
                      </a:lnTo>
                      <a:lnTo>
                        <a:pt x="0" y="285826"/>
                      </a:lnTo>
                      <a:lnTo>
                        <a:pt x="0" y="134226"/>
                      </a:lnTo>
                      <a:lnTo>
                        <a:pt x="119545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407630" y="1866532"/>
                <a:ext cx="500494" cy="76541"/>
                <a:chOff x="5232685" y="3939531"/>
                <a:chExt cx="4197238" cy="641885"/>
              </a:xfrm>
            </p:grpSpPr>
            <p:sp>
              <p:nvSpPr>
                <p:cNvPr id="25" name="Shape 11"/>
                <p:cNvSpPr/>
                <p:nvPr/>
              </p:nvSpPr>
              <p:spPr>
                <a:xfrm>
                  <a:off x="5232685" y="3939531"/>
                  <a:ext cx="290194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012" h="209004">
                      <a:moveTo>
                        <a:pt x="81382" y="0"/>
                      </a:moveTo>
                      <a:lnTo>
                        <a:pt x="96012" y="0"/>
                      </a:lnTo>
                      <a:lnTo>
                        <a:pt x="96012" y="25172"/>
                      </a:lnTo>
                      <a:lnTo>
                        <a:pt x="60592" y="122644"/>
                      </a:lnTo>
                      <a:lnTo>
                        <a:pt x="96012" y="122644"/>
                      </a:lnTo>
                      <a:lnTo>
                        <a:pt x="96012" y="146063"/>
                      </a:lnTo>
                      <a:lnTo>
                        <a:pt x="51803" y="146063"/>
                      </a:lnTo>
                      <a:lnTo>
                        <a:pt x="28397" y="209004"/>
                      </a:lnTo>
                      <a:lnTo>
                        <a:pt x="0" y="209004"/>
                      </a:lnTo>
                      <a:lnTo>
                        <a:pt x="81382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6" name="Shape 12"/>
                <p:cNvSpPr/>
                <p:nvPr/>
              </p:nvSpPr>
              <p:spPr>
                <a:xfrm>
                  <a:off x="5522878" y="3939531"/>
                  <a:ext cx="294037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765" h="209004">
                      <a:moveTo>
                        <a:pt x="0" y="0"/>
                      </a:moveTo>
                      <a:lnTo>
                        <a:pt x="16104" y="0"/>
                      </a:lnTo>
                      <a:lnTo>
                        <a:pt x="97765" y="209004"/>
                      </a:lnTo>
                      <a:lnTo>
                        <a:pt x="67031" y="209004"/>
                      </a:lnTo>
                      <a:lnTo>
                        <a:pt x="44196" y="146063"/>
                      </a:lnTo>
                      <a:lnTo>
                        <a:pt x="0" y="146063"/>
                      </a:lnTo>
                      <a:lnTo>
                        <a:pt x="0" y="122644"/>
                      </a:lnTo>
                      <a:lnTo>
                        <a:pt x="35420" y="122644"/>
                      </a:lnTo>
                      <a:lnTo>
                        <a:pt x="584" y="25172"/>
                      </a:lnTo>
                      <a:lnTo>
                        <a:pt x="0" y="25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7" name="Shape 625"/>
                <p:cNvSpPr/>
                <p:nvPr/>
              </p:nvSpPr>
              <p:spPr>
                <a:xfrm>
                  <a:off x="5872648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8" name="Shape 626"/>
                <p:cNvSpPr/>
                <p:nvPr/>
              </p:nvSpPr>
              <p:spPr>
                <a:xfrm>
                  <a:off x="6070595" y="3939531"/>
                  <a:ext cx="7495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79" h="209004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9" name="Shape 15"/>
                <p:cNvSpPr/>
                <p:nvPr/>
              </p:nvSpPr>
              <p:spPr>
                <a:xfrm>
                  <a:off x="6520299" y="3939531"/>
                  <a:ext cx="415111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287" h="209004">
                      <a:moveTo>
                        <a:pt x="0" y="0"/>
                      </a:moveTo>
                      <a:lnTo>
                        <a:pt x="137287" y="0"/>
                      </a:lnTo>
                      <a:lnTo>
                        <a:pt x="137287" y="23419"/>
                      </a:lnTo>
                      <a:lnTo>
                        <a:pt x="27800" y="23419"/>
                      </a:lnTo>
                      <a:lnTo>
                        <a:pt x="27800" y="89865"/>
                      </a:lnTo>
                      <a:lnTo>
                        <a:pt x="123825" y="89865"/>
                      </a:lnTo>
                      <a:lnTo>
                        <a:pt x="123825" y="113284"/>
                      </a:lnTo>
                      <a:lnTo>
                        <a:pt x="27800" y="113284"/>
                      </a:lnTo>
                      <a:lnTo>
                        <a:pt x="27800" y="209004"/>
                      </a:lnTo>
                      <a:lnTo>
                        <a:pt x="0" y="209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0" name="Shape 16"/>
                <p:cNvSpPr/>
                <p:nvPr/>
              </p:nvSpPr>
              <p:spPr>
                <a:xfrm>
                  <a:off x="6993065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" name="Shape 17"/>
                <p:cNvSpPr/>
                <p:nvPr/>
              </p:nvSpPr>
              <p:spPr>
                <a:xfrm>
                  <a:off x="7214073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69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69" y="68212"/>
                        <a:pt x="73469" y="79337"/>
                      </a:cubicBezTo>
                      <a:cubicBezTo>
                        <a:pt x="73469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" name="Shape 18"/>
                <p:cNvSpPr/>
                <p:nvPr/>
              </p:nvSpPr>
              <p:spPr>
                <a:xfrm>
                  <a:off x="7523485" y="4102885"/>
                  <a:ext cx="240227" cy="468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616" h="155245">
                      <a:moveTo>
                        <a:pt x="79616" y="394"/>
                      </a:moveTo>
                      <a:lnTo>
                        <a:pt x="79616" y="26746"/>
                      </a:lnTo>
                      <a:cubicBezTo>
                        <a:pt x="69672" y="26746"/>
                        <a:pt x="61176" y="28105"/>
                        <a:pt x="54153" y="30836"/>
                      </a:cubicBezTo>
                      <a:cubicBezTo>
                        <a:pt x="47130" y="33579"/>
                        <a:pt x="41465" y="37567"/>
                        <a:pt x="37173" y="42837"/>
                      </a:cubicBezTo>
                      <a:cubicBezTo>
                        <a:pt x="32880" y="48108"/>
                        <a:pt x="29756" y="54496"/>
                        <a:pt x="27813" y="62014"/>
                      </a:cubicBezTo>
                      <a:cubicBezTo>
                        <a:pt x="25857" y="69533"/>
                        <a:pt x="24879" y="78169"/>
                        <a:pt x="24879" y="87910"/>
                      </a:cubicBezTo>
                      <a:lnTo>
                        <a:pt x="24879" y="155245"/>
                      </a:lnTo>
                      <a:lnTo>
                        <a:pt x="0" y="155245"/>
                      </a:lnTo>
                      <a:lnTo>
                        <a:pt x="0" y="3912"/>
                      </a:lnTo>
                      <a:lnTo>
                        <a:pt x="23419" y="3912"/>
                      </a:lnTo>
                      <a:lnTo>
                        <a:pt x="23419" y="35814"/>
                      </a:lnTo>
                      <a:lnTo>
                        <a:pt x="24003" y="35814"/>
                      </a:lnTo>
                      <a:cubicBezTo>
                        <a:pt x="30048" y="23521"/>
                        <a:pt x="37465" y="14440"/>
                        <a:pt x="46253" y="8586"/>
                      </a:cubicBezTo>
                      <a:cubicBezTo>
                        <a:pt x="55029" y="2731"/>
                        <a:pt x="66154" y="0"/>
                        <a:pt x="79616" y="394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" name="Shape 19"/>
                <p:cNvSpPr/>
                <p:nvPr/>
              </p:nvSpPr>
              <p:spPr>
                <a:xfrm>
                  <a:off x="8011625" y="3939531"/>
                  <a:ext cx="568856" cy="632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506" h="209004">
                      <a:moveTo>
                        <a:pt x="0" y="0"/>
                      </a:moveTo>
                      <a:lnTo>
                        <a:pt x="33083" y="0"/>
                      </a:lnTo>
                      <a:lnTo>
                        <a:pt x="95720" y="99530"/>
                      </a:lnTo>
                      <a:lnTo>
                        <a:pt x="156896" y="0"/>
                      </a:lnTo>
                      <a:lnTo>
                        <a:pt x="188506" y="0"/>
                      </a:lnTo>
                      <a:lnTo>
                        <a:pt x="108598" y="123533"/>
                      </a:lnTo>
                      <a:lnTo>
                        <a:pt x="108598" y="209004"/>
                      </a:lnTo>
                      <a:lnTo>
                        <a:pt x="80797" y="209004"/>
                      </a:lnTo>
                      <a:lnTo>
                        <a:pt x="80797" y="1235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" name="Shape 20"/>
                <p:cNvSpPr/>
                <p:nvPr/>
              </p:nvSpPr>
              <p:spPr>
                <a:xfrm>
                  <a:off x="851898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82" h="158077">
                      <a:moveTo>
                        <a:pt x="73482" y="0"/>
                      </a:moveTo>
                      <a:lnTo>
                        <a:pt x="73482" y="21971"/>
                      </a:lnTo>
                      <a:cubicBezTo>
                        <a:pt x="67043" y="21971"/>
                        <a:pt x="60935" y="23228"/>
                        <a:pt x="55182" y="25755"/>
                      </a:cubicBezTo>
                      <a:cubicBezTo>
                        <a:pt x="49429" y="28308"/>
                        <a:pt x="44399" y="32017"/>
                        <a:pt x="40107" y="36881"/>
                      </a:cubicBezTo>
                      <a:cubicBezTo>
                        <a:pt x="35814" y="41770"/>
                        <a:pt x="32449" y="47777"/>
                        <a:pt x="30010" y="54889"/>
                      </a:cubicBezTo>
                      <a:cubicBezTo>
                        <a:pt x="27572" y="62014"/>
                        <a:pt x="26353" y="70167"/>
                        <a:pt x="26353" y="79337"/>
                      </a:cubicBezTo>
                      <a:cubicBezTo>
                        <a:pt x="26353" y="88506"/>
                        <a:pt x="27572" y="96647"/>
                        <a:pt x="30010" y="103772"/>
                      </a:cubicBezTo>
                      <a:cubicBezTo>
                        <a:pt x="32449" y="110909"/>
                        <a:pt x="35814" y="116853"/>
                        <a:pt x="40107" y="121628"/>
                      </a:cubicBezTo>
                      <a:cubicBezTo>
                        <a:pt x="44399" y="126416"/>
                        <a:pt x="49429" y="130073"/>
                        <a:pt x="55182" y="132613"/>
                      </a:cubicBezTo>
                      <a:cubicBezTo>
                        <a:pt x="60935" y="135153"/>
                        <a:pt x="67043" y="136411"/>
                        <a:pt x="73482" y="136411"/>
                      </a:cubicBezTo>
                      <a:lnTo>
                        <a:pt x="73482" y="158077"/>
                      </a:lnTo>
                      <a:cubicBezTo>
                        <a:pt x="61570" y="158077"/>
                        <a:pt x="51029" y="156070"/>
                        <a:pt x="41872" y="152082"/>
                      </a:cubicBezTo>
                      <a:cubicBezTo>
                        <a:pt x="32690" y="148069"/>
                        <a:pt x="24981" y="142519"/>
                        <a:pt x="18733" y="135382"/>
                      </a:cubicBezTo>
                      <a:cubicBezTo>
                        <a:pt x="12497" y="128270"/>
                        <a:pt x="7811" y="119926"/>
                        <a:pt x="4686" y="110363"/>
                      </a:cubicBezTo>
                      <a:cubicBezTo>
                        <a:pt x="1562" y="100812"/>
                        <a:pt x="0" y="90449"/>
                        <a:pt x="0" y="79337"/>
                      </a:cubicBezTo>
                      <a:cubicBezTo>
                        <a:pt x="0" y="68212"/>
                        <a:pt x="1562" y="57823"/>
                        <a:pt x="4686" y="48158"/>
                      </a:cubicBezTo>
                      <a:cubicBezTo>
                        <a:pt x="7811" y="38493"/>
                        <a:pt x="12497" y="30112"/>
                        <a:pt x="18733" y="22987"/>
                      </a:cubicBezTo>
                      <a:cubicBezTo>
                        <a:pt x="24981" y="15862"/>
                        <a:pt x="32690" y="10249"/>
                        <a:pt x="41872" y="6147"/>
                      </a:cubicBezTo>
                      <a:cubicBezTo>
                        <a:pt x="51029" y="2057"/>
                        <a:pt x="61570" y="0"/>
                        <a:pt x="73482" y="0"/>
                      </a:cubicBez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" name="Shape 21"/>
                <p:cNvSpPr/>
                <p:nvPr/>
              </p:nvSpPr>
              <p:spPr>
                <a:xfrm>
                  <a:off x="8741914" y="4102885"/>
                  <a:ext cx="221008" cy="476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470" h="158077">
                      <a:moveTo>
                        <a:pt x="0" y="0"/>
                      </a:moveTo>
                      <a:cubicBezTo>
                        <a:pt x="12090" y="0"/>
                        <a:pt x="22682" y="2057"/>
                        <a:pt x="31750" y="6147"/>
                      </a:cubicBezTo>
                      <a:cubicBezTo>
                        <a:pt x="40830" y="10249"/>
                        <a:pt x="48489" y="15862"/>
                        <a:pt x="54737" y="22987"/>
                      </a:cubicBezTo>
                      <a:cubicBezTo>
                        <a:pt x="60985" y="30112"/>
                        <a:pt x="65659" y="38493"/>
                        <a:pt x="68783" y="48158"/>
                      </a:cubicBezTo>
                      <a:cubicBezTo>
                        <a:pt x="71907" y="57823"/>
                        <a:pt x="73470" y="68212"/>
                        <a:pt x="73470" y="79337"/>
                      </a:cubicBezTo>
                      <a:cubicBezTo>
                        <a:pt x="73470" y="90449"/>
                        <a:pt x="71907" y="100812"/>
                        <a:pt x="68783" y="110363"/>
                      </a:cubicBezTo>
                      <a:cubicBezTo>
                        <a:pt x="65659" y="119926"/>
                        <a:pt x="60985" y="128270"/>
                        <a:pt x="54737" y="135382"/>
                      </a:cubicBezTo>
                      <a:cubicBezTo>
                        <a:pt x="48489" y="142519"/>
                        <a:pt x="40830" y="148069"/>
                        <a:pt x="31750" y="152082"/>
                      </a:cubicBezTo>
                      <a:cubicBezTo>
                        <a:pt x="22682" y="156070"/>
                        <a:pt x="12090" y="158077"/>
                        <a:pt x="0" y="158077"/>
                      </a:cubicBezTo>
                      <a:lnTo>
                        <a:pt x="0" y="136411"/>
                      </a:lnTo>
                      <a:cubicBezTo>
                        <a:pt x="6439" y="136411"/>
                        <a:pt x="12535" y="135153"/>
                        <a:pt x="18288" y="132613"/>
                      </a:cubicBezTo>
                      <a:cubicBezTo>
                        <a:pt x="24041" y="130073"/>
                        <a:pt x="29070" y="126416"/>
                        <a:pt x="33363" y="121628"/>
                      </a:cubicBezTo>
                      <a:cubicBezTo>
                        <a:pt x="37655" y="116853"/>
                        <a:pt x="41021" y="110909"/>
                        <a:pt x="43472" y="103772"/>
                      </a:cubicBezTo>
                      <a:cubicBezTo>
                        <a:pt x="45910" y="96647"/>
                        <a:pt x="47130" y="88506"/>
                        <a:pt x="47130" y="79337"/>
                      </a:cubicBezTo>
                      <a:cubicBezTo>
                        <a:pt x="47130" y="70167"/>
                        <a:pt x="45910" y="62014"/>
                        <a:pt x="43472" y="54889"/>
                      </a:cubicBezTo>
                      <a:cubicBezTo>
                        <a:pt x="41021" y="47777"/>
                        <a:pt x="37655" y="41770"/>
                        <a:pt x="33363" y="36881"/>
                      </a:cubicBezTo>
                      <a:cubicBezTo>
                        <a:pt x="29070" y="32017"/>
                        <a:pt x="24041" y="28308"/>
                        <a:pt x="18288" y="25755"/>
                      </a:cubicBezTo>
                      <a:cubicBezTo>
                        <a:pt x="12535" y="23228"/>
                        <a:pt x="6439" y="21971"/>
                        <a:pt x="0" y="219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" name="Shape 22"/>
                <p:cNvSpPr/>
                <p:nvPr/>
              </p:nvSpPr>
              <p:spPr>
                <a:xfrm>
                  <a:off x="9051326" y="4114416"/>
                  <a:ext cx="378597" cy="467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285" h="154559">
                      <a:moveTo>
                        <a:pt x="0" y="0"/>
                      </a:moveTo>
                      <a:lnTo>
                        <a:pt x="24879" y="0"/>
                      </a:lnTo>
                      <a:lnTo>
                        <a:pt x="24879" y="102438"/>
                      </a:lnTo>
                      <a:cubicBezTo>
                        <a:pt x="24879" y="111823"/>
                        <a:pt x="27610" y="119240"/>
                        <a:pt x="33071" y="124689"/>
                      </a:cubicBezTo>
                      <a:cubicBezTo>
                        <a:pt x="38544" y="130162"/>
                        <a:pt x="46050" y="132893"/>
                        <a:pt x="55613" y="132893"/>
                      </a:cubicBezTo>
                      <a:cubicBezTo>
                        <a:pt x="63221" y="132893"/>
                        <a:pt x="69825" y="131724"/>
                        <a:pt x="75374" y="129375"/>
                      </a:cubicBezTo>
                      <a:cubicBezTo>
                        <a:pt x="80937" y="127038"/>
                        <a:pt x="85572" y="123723"/>
                        <a:pt x="89294" y="119418"/>
                      </a:cubicBezTo>
                      <a:cubicBezTo>
                        <a:pt x="92989" y="115125"/>
                        <a:pt x="95771" y="110109"/>
                        <a:pt x="97625" y="104356"/>
                      </a:cubicBezTo>
                      <a:cubicBezTo>
                        <a:pt x="99492" y="98603"/>
                        <a:pt x="100406" y="92303"/>
                        <a:pt x="100406" y="85458"/>
                      </a:cubicBezTo>
                      <a:lnTo>
                        <a:pt x="100406" y="0"/>
                      </a:lnTo>
                      <a:lnTo>
                        <a:pt x="125285" y="0"/>
                      </a:lnTo>
                      <a:lnTo>
                        <a:pt x="125285" y="151333"/>
                      </a:lnTo>
                      <a:lnTo>
                        <a:pt x="101867" y="151333"/>
                      </a:lnTo>
                      <a:lnTo>
                        <a:pt x="101867" y="127330"/>
                      </a:lnTo>
                      <a:lnTo>
                        <a:pt x="101282" y="127330"/>
                      </a:lnTo>
                      <a:cubicBezTo>
                        <a:pt x="96012" y="136703"/>
                        <a:pt x="89294" y="143586"/>
                        <a:pt x="81077" y="147967"/>
                      </a:cubicBezTo>
                      <a:cubicBezTo>
                        <a:pt x="72898" y="152362"/>
                        <a:pt x="63221" y="154559"/>
                        <a:pt x="52108" y="154559"/>
                      </a:cubicBezTo>
                      <a:cubicBezTo>
                        <a:pt x="42151" y="154559"/>
                        <a:pt x="33858" y="153225"/>
                        <a:pt x="27229" y="150596"/>
                      </a:cubicBezTo>
                      <a:cubicBezTo>
                        <a:pt x="20587" y="147967"/>
                        <a:pt x="15227" y="144208"/>
                        <a:pt x="11125" y="139331"/>
                      </a:cubicBezTo>
                      <a:cubicBezTo>
                        <a:pt x="7023" y="134455"/>
                        <a:pt x="4140" y="128651"/>
                        <a:pt x="2489" y="121920"/>
                      </a:cubicBezTo>
                      <a:cubicBezTo>
                        <a:pt x="826" y="115176"/>
                        <a:pt x="0" y="107709"/>
                        <a:pt x="0" y="995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 cap="flat">
                  <a:solidFill>
                    <a:schemeClr val="bg1"/>
                  </a:solidFill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938F82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he-IL"/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flipV="1">
                <a:off x="2391252" y="1229971"/>
                <a:ext cx="275867" cy="11127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2667398" y="1229971"/>
                <a:ext cx="303446" cy="1313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970845" y="1360036"/>
                <a:ext cx="0" cy="58303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294" y="1667978"/>
                <a:ext cx="704582" cy="225409"/>
              </a:xfrm>
              <a:prstGeom prst="rect">
                <a:avLst/>
              </a:prstGeom>
            </p:spPr>
          </p:pic>
        </p:grpSp>
      </p:grpSp>
      <p:sp>
        <p:nvSpPr>
          <p:cNvPr id="144" name="מלבן 5"/>
          <p:cNvSpPr/>
          <p:nvPr/>
        </p:nvSpPr>
        <p:spPr>
          <a:xfrm>
            <a:off x="5894013" y="6553715"/>
            <a:ext cx="295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99010" y="7164288"/>
            <a:ext cx="18983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latin typeface="Yoav" panose="00000400000000000000" pitchFamily="2" charset="-79"/>
                <a:ea typeface="Tahoma" panose="020B0604030504040204" pitchFamily="34" charset="0"/>
                <a:cs typeface="Yoav" panose="00000400000000000000" pitchFamily="2" charset="-79"/>
              </a:rPr>
              <a:t>:</a:t>
            </a:r>
            <a:r>
              <a:rPr lang="en-US" sz="1200" dirty="0" smtClean="0">
                <a:latin typeface="Alef" panose="00000500000000000000" pitchFamily="2" charset="-79"/>
                <a:ea typeface="Tahoma" panose="020B0604030504040204" pitchFamily="34" charset="0"/>
                <a:cs typeface="Yoav" panose="00000400000000000000" pitchFamily="2" charset="-79"/>
              </a:rPr>
              <a:t> </a:t>
            </a:r>
            <a:endParaRPr lang="he-IL" sz="1200" dirty="0">
              <a:latin typeface="Yoav" panose="00000400000000000000" pitchFamily="2" charset="-79"/>
              <a:ea typeface="Tahoma" panose="020B0604030504040204" pitchFamily="34" charset="0"/>
              <a:cs typeface="Yoav" panose="00000400000000000000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373" y="3064314"/>
            <a:ext cx="27302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מחבת 24 בלק </a:t>
            </a:r>
            <a:r>
              <a:rPr lang="he-IL" sz="2400" dirty="0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פרל</a:t>
            </a:r>
          </a:p>
          <a:p>
            <a:r>
              <a:rPr lang="he-IL" sz="2400" dirty="0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+מחבת 28</a:t>
            </a:r>
          </a:p>
          <a:p>
            <a:r>
              <a:rPr lang="he-IL" sz="2400" dirty="0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+</a:t>
            </a:r>
            <a:r>
              <a:rPr lang="he-IL" sz="2400" dirty="0" err="1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פלנצה</a:t>
            </a:r>
            <a:r>
              <a:rPr lang="he-IL" sz="2400" dirty="0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</a:p>
          <a:p>
            <a:r>
              <a:rPr lang="he-IL" sz="2400" dirty="0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+ סיר </a:t>
            </a:r>
            <a:r>
              <a:rPr lang="he-IL" sz="2400" dirty="0" err="1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סוטז</a:t>
            </a:r>
            <a:r>
              <a:rPr lang="he-IL" sz="2400" dirty="0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 32</a:t>
            </a:r>
            <a:endParaRPr lang="he-IL" sz="2400" dirty="0"/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6" y="2096518"/>
            <a:ext cx="1511286" cy="1019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3498" y="2427001"/>
            <a:ext cx="1673854" cy="92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4" r="64184"/>
          <a:stretch/>
        </p:blipFill>
        <p:spPr>
          <a:xfrm>
            <a:off x="32253" y="7810316"/>
            <a:ext cx="1388556" cy="1200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66" b="61597"/>
          <a:stretch/>
        </p:blipFill>
        <p:spPr>
          <a:xfrm>
            <a:off x="115197" y="6534099"/>
            <a:ext cx="1173019" cy="1133730"/>
          </a:xfrm>
          <a:prstGeom prst="rect">
            <a:avLst/>
          </a:prstGeom>
        </p:spPr>
      </p:pic>
      <p:pic>
        <p:nvPicPr>
          <p:cNvPr id="156" name="תמונה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80" b="76205" l="17203" r="86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19761" r="17729" b="23173"/>
          <a:stretch/>
        </p:blipFill>
        <p:spPr>
          <a:xfrm>
            <a:off x="4019567" y="3850329"/>
            <a:ext cx="2629874" cy="1341001"/>
          </a:xfrm>
          <a:prstGeom prst="rect">
            <a:avLst/>
          </a:prstGeom>
        </p:spPr>
      </p:pic>
      <p:pic>
        <p:nvPicPr>
          <p:cNvPr id="157" name="תמונה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93" y="2151922"/>
            <a:ext cx="2601657" cy="1677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467" y="1513771"/>
            <a:ext cx="1847392" cy="375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הצעה מס 7</a:t>
            </a:r>
            <a:endParaRPr lang="he-IL" dirty="0"/>
          </a:p>
        </p:txBody>
      </p:sp>
      <p:sp>
        <p:nvSpPr>
          <p:cNvPr id="153" name="Rectangle 220"/>
          <p:cNvSpPr/>
          <p:nvPr/>
        </p:nvSpPr>
        <p:spPr>
          <a:xfrm>
            <a:off x="1673558" y="4552106"/>
            <a:ext cx="2162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במשך אלפי שנים היתה הפנינה השחורה הגדלה בלב ים תופעה מסתורית ונדירה של הטבע, על-כן הפכה לסמל סטטוס מובהק.</a:t>
            </a:r>
          </a:p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היופי והייחודיות היו ההשראה שלנו בסדרת </a:t>
            </a:r>
            <a:r>
              <a:rPr lang="en-US" altLang="he-IL" sz="1400" dirty="0">
                <a:latin typeface="Calibri" pitchFamily="34" charset="0"/>
                <a:cs typeface="Yoav" panose="00000400000000000000" pitchFamily="2" charset="-79"/>
              </a:rPr>
              <a:t>food appeal</a:t>
            </a:r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 היוקרתית.</a:t>
            </a:r>
          </a:p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-כל המוצרים בסדרה זו עומדים בתקן האירופאי והאמריקאי.</a:t>
            </a:r>
          </a:p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-ללא עופרת / ללא קדמיום / ללא .</a:t>
            </a:r>
            <a:r>
              <a:rPr lang="en-US" altLang="he-IL" sz="1400" dirty="0">
                <a:latin typeface="Calibri" pitchFamily="34" charset="0"/>
                <a:cs typeface="Yoav" panose="00000400000000000000" pitchFamily="2" charset="-79"/>
              </a:rPr>
              <a:t>PFOA</a:t>
            </a:r>
            <a:endParaRPr lang="he-IL" altLang="he-IL" sz="1400" dirty="0"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-משטח פנימי מאבן שיש עם תכונות </a:t>
            </a:r>
            <a:endParaRPr lang="he-IL" altLang="he-IL" sz="1400" dirty="0" smtClean="0"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en-US" altLang="he-IL" sz="1400" dirty="0" smtClean="0">
                <a:latin typeface="Calibri" pitchFamily="34" charset="0"/>
                <a:cs typeface="Yoav" panose="00000400000000000000" pitchFamily="2" charset="-79"/>
              </a:rPr>
              <a:t>non-stick</a:t>
            </a:r>
            <a:r>
              <a:rPr lang="he-IL" altLang="he-IL" sz="1400" dirty="0" smtClean="0">
                <a:latin typeface="Yoav" panose="00000400000000000000" pitchFamily="2" charset="-79"/>
                <a:cs typeface="Yoav" panose="00000400000000000000" pitchFamily="2" charset="-79"/>
              </a:rPr>
              <a:t> </a:t>
            </a:r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מעולות.</a:t>
            </a:r>
            <a:endParaRPr lang="en-US" altLang="he-IL" sz="1400" dirty="0">
              <a:latin typeface="Calibri" pitchFamily="34" charset="0"/>
              <a:cs typeface="Yoav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76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8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6" name="Rectangle 95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5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3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1" name="Rectangle 120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6" name="Rectangle 145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5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6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3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0" name="Group 169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1" name="Rectangle 170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4" name="Straight Connector 173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47" name="TextBox 246"/>
          <p:cNvSpPr txBox="1"/>
          <p:nvPr/>
        </p:nvSpPr>
        <p:spPr>
          <a:xfrm>
            <a:off x="5149804" y="7444666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3" name="מלבן 222"/>
          <p:cNvSpPr/>
          <p:nvPr/>
        </p:nvSpPr>
        <p:spPr>
          <a:xfrm>
            <a:off x="0" y="-16"/>
            <a:ext cx="6858000" cy="914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22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9" b="30615"/>
          <a:stretch/>
        </p:blipFill>
        <p:spPr>
          <a:xfrm>
            <a:off x="3951435" y="2340034"/>
            <a:ext cx="1857375" cy="792088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-25872" y="2213329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b="1" dirty="0">
                <a:latin typeface="Yehuda CLM" panose="02000303000000000000" pitchFamily="2" charset="-79"/>
                <a:ea typeface="Times New Roman" panose="02020603050405020304" pitchFamily="18" charset="0"/>
              </a:rPr>
              <a:t>גריל בריאותי גדול</a:t>
            </a:r>
          </a:p>
          <a:p>
            <a:pPr algn="ctr"/>
            <a:r>
              <a:rPr lang="he-IL" b="1" dirty="0">
                <a:latin typeface="Garamond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George Foreman</a:t>
            </a:r>
          </a:p>
          <a:p>
            <a:pPr algn="ctr"/>
            <a:endParaRPr lang="en-US" b="1" dirty="0">
              <a:latin typeface="Garamond"/>
              <a:ea typeface="Times New Roman" panose="02020603050405020304" pitchFamily="18" charset="0"/>
            </a:endParaRPr>
          </a:p>
          <a:p>
            <a:pPr algn="ctr"/>
            <a:r>
              <a:rPr lang="he-IL" b="1" dirty="0">
                <a:latin typeface="Yoav" panose="00000400000000000000" pitchFamily="2" charset="-79"/>
                <a:ea typeface="Times New Roman" panose="02020603050405020304" pitchFamily="18" charset="0"/>
              </a:rPr>
              <a:t>מפחית עד 42% שומן מבלי להתפשר על טעם</a:t>
            </a:r>
            <a:endParaRPr lang="en-US" b="1" dirty="0">
              <a:latin typeface="Garamond"/>
              <a:ea typeface="Times New Roman" panose="02020603050405020304" pitchFamily="18" charset="0"/>
            </a:endParaRPr>
          </a:p>
          <a:p>
            <a:pPr algn="ctr"/>
            <a:r>
              <a:rPr lang="he-IL" b="1" dirty="0">
                <a:latin typeface="Yoav" panose="00000400000000000000" pitchFamily="2" charset="-79"/>
                <a:ea typeface="Times New Roman" panose="02020603050405020304" pitchFamily="18" charset="0"/>
              </a:rPr>
              <a:t>מתאים לדגים, בשר, ירקות וכריכים חמים</a:t>
            </a:r>
            <a:endParaRPr lang="en-US" b="1" dirty="0">
              <a:latin typeface="Garamond"/>
              <a:ea typeface="Times New Roman" panose="02020603050405020304" pitchFamily="18" charset="0"/>
            </a:endParaRPr>
          </a:p>
          <a:p>
            <a:pPr algn="ctr"/>
            <a:r>
              <a:rPr lang="he-IL" b="1" dirty="0">
                <a:latin typeface="Yoav" panose="00000400000000000000" pitchFamily="2" charset="-79"/>
                <a:ea typeface="Times New Roman" panose="02020603050405020304" pitchFamily="18" charset="0"/>
              </a:rPr>
              <a:t>גריל המתאים לעד 10 מנות </a:t>
            </a:r>
          </a:p>
          <a:p>
            <a:pPr algn="ctr"/>
            <a:r>
              <a:rPr lang="he-IL" b="1" dirty="0">
                <a:latin typeface="Yoav" panose="00000400000000000000" pitchFamily="2" charset="-79"/>
                <a:ea typeface="Times New Roman" panose="02020603050405020304" pitchFamily="18" charset="0"/>
              </a:rPr>
              <a:t>בשני משטחים נפרדים בעלי בקרת טמפרטורה נפרדת</a:t>
            </a:r>
            <a:endParaRPr lang="en-US" b="1" dirty="0">
              <a:latin typeface="Garamond"/>
              <a:ea typeface="Times New Roman" panose="02020603050405020304" pitchFamily="18" charset="0"/>
            </a:endParaRPr>
          </a:p>
          <a:p>
            <a:pPr algn="ctr"/>
            <a:r>
              <a:rPr lang="he-IL" b="1" dirty="0">
                <a:latin typeface="Yoav" panose="00000400000000000000" pitchFamily="2" charset="-79"/>
                <a:ea typeface="Times New Roman" panose="02020603050405020304" pitchFamily="18" charset="0"/>
              </a:rPr>
              <a:t>הספק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he-IL" b="1" dirty="0" smtClean="0">
                <a:latin typeface="Yoav" panose="00000400000000000000" pitchFamily="2" charset="-79"/>
                <a:ea typeface="Times New Roman" panose="02020603050405020304" pitchFamily="18" charset="0"/>
              </a:rPr>
              <a:t>2100</a:t>
            </a:r>
          </a:p>
          <a:p>
            <a:pPr algn="ctr"/>
            <a:endParaRPr lang="he-IL" dirty="0"/>
          </a:p>
        </p:txBody>
      </p:sp>
      <p:pic>
        <p:nvPicPr>
          <p:cNvPr id="225" name="תמונה 727" descr="18603-5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35" y="3048107"/>
            <a:ext cx="2452991" cy="245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42" y="5592159"/>
            <a:ext cx="19050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365" y="5629649"/>
            <a:ext cx="2639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+ סט סכיני יוקרה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031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9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6" name="Rectangle 95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5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3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1" name="Rectangle 120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6" name="Rectangle 145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5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6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3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0" name="Group 169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1" name="Rectangle 170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4" name="Straight Connector 173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43" name="TextBox 242"/>
          <p:cNvSpPr txBox="1"/>
          <p:nvPr/>
        </p:nvSpPr>
        <p:spPr>
          <a:xfrm>
            <a:off x="3429000" y="7343353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149804" y="7444666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3" name="מלבן 222"/>
          <p:cNvSpPr/>
          <p:nvPr/>
        </p:nvSpPr>
        <p:spPr>
          <a:xfrm>
            <a:off x="0" y="-16"/>
            <a:ext cx="6858000" cy="914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781503" y="2659926"/>
            <a:ext cx="2463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סיר טיגון אויר 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5103337" y="3093705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168ABB"/>
                </a:solidFill>
              </a:rPr>
              <a:t>ללא שמן !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32281" y="2943181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 </a:t>
            </a:r>
            <a:r>
              <a:rPr lang="he-IL" dirty="0"/>
              <a:t>טכנולוגית אויר חם הזורם במהירות עצומה ומאפשר לצור "טיגון" בריא כמעט ללא שמן, דפנות קרות, טיימר, קל לניקוי. 1300</a:t>
            </a:r>
            <a:r>
              <a:rPr lang="en-US" dirty="0"/>
              <a:t>W</a:t>
            </a:r>
            <a:br>
              <a:rPr lang="en-US" dirty="0"/>
            </a:br>
            <a:r>
              <a:rPr lang="he-IL" dirty="0"/>
              <a:t>טכנולוגית "אויר חם" המאפשרת הכנת מיני מאכלים המכילים עד 80% פחות </a:t>
            </a:r>
            <a:r>
              <a:rPr lang="he-IL" dirty="0" smtClean="0"/>
              <a:t>שומן. </a:t>
            </a:r>
            <a:r>
              <a:rPr lang="he-IL" dirty="0" smtClean="0">
                <a:solidFill>
                  <a:srgbClr val="FF0000"/>
                </a:solidFill>
              </a:rPr>
              <a:t>זק"ש</a:t>
            </a:r>
            <a:r>
              <a:rPr lang="he-IL" dirty="0" smtClean="0"/>
              <a:t> </a:t>
            </a:r>
            <a:endParaRPr lang="he-IL" dirty="0"/>
          </a:p>
          <a:p>
            <a:r>
              <a:rPr lang="he-IL" dirty="0" smtClean="0"/>
              <a:t>+ פנקייק מייקר </a:t>
            </a:r>
            <a:endParaRPr lang="he-IL" dirty="0"/>
          </a:p>
        </p:txBody>
      </p:sp>
      <p:pic>
        <p:nvPicPr>
          <p:cNvPr id="3074" name="Picture 2" descr="http://www.sachs.co.il/var/img/lego/thumb2/29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77" y="3686795"/>
            <a:ext cx="2884958" cy="28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2854553" y="2690594"/>
            <a:ext cx="987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Air Fryer</a:t>
            </a:r>
            <a:endParaRPr lang="he-IL" dirty="0"/>
          </a:p>
        </p:txBody>
      </p:sp>
      <p:pic>
        <p:nvPicPr>
          <p:cNvPr id="3076" name="Picture 4" descr="http://www.sachs.co.il/var/img/lego/thumb/29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6398"/>
            <a:ext cx="1890339" cy="219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תמונה 14" descr="hf40130100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4391" y="5964579"/>
            <a:ext cx="1824897" cy="1797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73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1026898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10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54" name="Rectangle 53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6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62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6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6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8" name="Rectangle 97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7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1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5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3" name="Rectangle 122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3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7" name="Group 146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8" name="Rectangle 147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7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1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5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6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1" name="Straight Connector 150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2" name="Group 171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3" name="Rectangle 172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8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6" name="Straight Connector 175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7" name="Group 196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8" name="מחבר ישר 44"/>
            <p:cNvCxnSpPr>
              <a:stCxn id="205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3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7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4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8" name="מחבר ישר 44"/>
          <p:cNvCxnSpPr>
            <a:stCxn id="213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0" name="TextBox 209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5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6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Rectangle 216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3429000" y="7343353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5149804" y="7444666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218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5" y="2816854"/>
            <a:ext cx="2220975" cy="550465"/>
          </a:xfrm>
          <a:prstGeom prst="rect">
            <a:avLst/>
          </a:prstGeom>
        </p:spPr>
      </p:pic>
      <p:sp>
        <p:nvSpPr>
          <p:cNvPr id="219" name="Rectangle 212"/>
          <p:cNvSpPr/>
          <p:nvPr/>
        </p:nvSpPr>
        <p:spPr>
          <a:xfrm>
            <a:off x="4218130" y="5772018"/>
            <a:ext cx="1904886" cy="3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</a:rPr>
              <a:t>דגם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/>
              <a:t>1273H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e-IL" dirty="0"/>
          </a:p>
        </p:txBody>
      </p:sp>
      <p:sp>
        <p:nvSpPr>
          <p:cNvPr id="220" name="Rectangle 1"/>
          <p:cNvSpPr/>
          <p:nvPr/>
        </p:nvSpPr>
        <p:spPr>
          <a:xfrm>
            <a:off x="0" y="3500155"/>
            <a:ext cx="32432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שואב </a:t>
            </a:r>
            <a:r>
              <a:rPr lang="he-IL" sz="2400" dirty="0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אבק ציקלון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1500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Yoav" panose="00000400000000000000" pitchFamily="2" charset="-79"/>
              </a:rPr>
              <a:t>W </a:t>
            </a:r>
            <a:endParaRPr lang="he-IL" dirty="0" smtClean="0">
              <a:solidFill>
                <a:srgbClr val="000000"/>
              </a:solidFill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סינון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תלת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שלבי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ניקוי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ושאיבת כל סוגי המשטחים. עיצוב קומפקטי וקל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משקל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כבל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חשמל נגלל בלחיצת כפתור.</a:t>
            </a:r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 </a:t>
            </a:r>
            <a:endParaRPr lang="he-IL" dirty="0" smtClean="0"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he-IL" dirty="0" smtClean="0">
                <a:latin typeface="Yoav" panose="00000400000000000000" pitchFamily="2" charset="-79"/>
                <a:cs typeface="Yoav" panose="00000400000000000000" pitchFamily="2" charset="-79"/>
              </a:rPr>
              <a:t>+</a:t>
            </a:r>
            <a:endParaRPr lang="he-IL" dirty="0">
              <a:latin typeface="Yoav" panose="00000400000000000000" pitchFamily="2" charset="-79"/>
              <a:cs typeface="Yoav" panose="00000400000000000000" pitchFamily="2" charset="-79"/>
            </a:endParaRPr>
          </a:p>
        </p:txBody>
      </p:sp>
      <p:pic>
        <p:nvPicPr>
          <p:cNvPr id="248" name="תמונה 69" descr="http://img.zap.co.il/pics/0/8/9/6/38476980c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9750" r="21751" b="21000"/>
          <a:stretch/>
        </p:blipFill>
        <p:spPr bwMode="auto">
          <a:xfrm>
            <a:off x="3340204" y="2790198"/>
            <a:ext cx="2239310" cy="25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97" y="2399856"/>
            <a:ext cx="1535901" cy="1077825"/>
          </a:xfrm>
          <a:prstGeom prst="rect">
            <a:avLst/>
          </a:prstGeom>
        </p:spPr>
      </p:pic>
      <p:pic>
        <p:nvPicPr>
          <p:cNvPr id="251" name="תמונה 3" descr="http://img.zap.co.il/pics/1/8/7/2/39172781c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13333"/>
          <a:stretch/>
        </p:blipFill>
        <p:spPr bwMode="auto">
          <a:xfrm>
            <a:off x="4720716" y="5742792"/>
            <a:ext cx="1891116" cy="13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96" y="5116245"/>
            <a:ext cx="2180662" cy="50756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7033" y="5378572"/>
            <a:ext cx="215817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11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77422" y="6159145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42" name="מלבן 241"/>
          <p:cNvSpPr/>
          <p:nvPr/>
        </p:nvSpPr>
        <p:spPr>
          <a:xfrm>
            <a:off x="3301810" y="7422703"/>
            <a:ext cx="295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endParaRPr lang="he-IL" sz="2400" dirty="0"/>
          </a:p>
        </p:txBody>
      </p:sp>
      <p:pic>
        <p:nvPicPr>
          <p:cNvPr id="229" name="תמונה 2" descr="http://www.sodastream.co.il/files/imagecache/sc_catalog_enlarge/red-source-plastic-gas-300x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0" y="2236170"/>
            <a:ext cx="3604637" cy="24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2518819" y="215500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>
                <a:solidFill>
                  <a:srgbClr val="000000"/>
                </a:solidFill>
                <a:ea typeface="Calibri" panose="020F0502020204030204" pitchFamily="34" charset="0"/>
              </a:rPr>
              <a:t>בר משקאות מעוצב מדגם 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</a:t>
            </a:r>
            <a:endParaRPr lang="he-IL" dirty="0"/>
          </a:p>
        </p:txBody>
      </p:sp>
      <p:sp>
        <p:nvSpPr>
          <p:cNvPr id="231" name="מלבן 230"/>
          <p:cNvSpPr/>
          <p:nvPr/>
        </p:nvSpPr>
        <p:spPr>
          <a:xfrm>
            <a:off x="3441293" y="2608754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600" dirty="0">
                <a:solidFill>
                  <a:srgbClr val="000000"/>
                </a:solidFill>
                <a:ea typeface="Calibri" panose="020F0502020204030204" pitchFamily="34" charset="0"/>
              </a:rPr>
              <a:t>בר משקאות בעיצובו של איב בהר, מעצב העל הבינלאומי, מאופיין במראה נקי ואלגנטי ומשלב פונקציונליות וחדשנות עיצובית במטבח. המכאניקה המעודנת מאפשרת הפעלה </a:t>
            </a:r>
            <a:endParaRPr lang="he-IL" sz="1600" dirty="0"/>
          </a:p>
        </p:txBody>
      </p:sp>
      <p:sp>
        <p:nvSpPr>
          <p:cNvPr id="243" name="מלבן 242"/>
          <p:cNvSpPr/>
          <p:nvPr/>
        </p:nvSpPr>
        <p:spPr>
          <a:xfrm>
            <a:off x="2734572" y="4388542"/>
            <a:ext cx="3830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56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בר </a:t>
            </a:r>
            <a:r>
              <a:rPr lang="he-I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משקאות מדגם 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SOURCE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מיכל גז עד 60 ליטר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בקבוק הגזה מעוצב 1 ליטר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 בקבוקי הגזה 1 ליטר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e-IL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שובר </a:t>
            </a:r>
            <a:r>
              <a:rPr lang="he-IL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לקניות בסודה סטים בסך 100 ₪  במוקד סודה </a:t>
            </a:r>
            <a:r>
              <a:rPr lang="he-IL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סטריים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44" name="תמונה 3" descr="http://www.sodastream.co.il/files/imagecache/sc_catalog_enlarge/ykz_468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19" y="5516885"/>
            <a:ext cx="1389845" cy="138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6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5" name="תמונה 4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6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12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8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12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3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3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1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3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3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3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5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6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3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4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4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6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6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8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6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8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8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8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0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8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9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1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1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1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3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1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1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1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3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37" name="מחבר ישר 44"/>
            <p:cNvCxnSpPr>
              <a:stCxn id="14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14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14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מחבר ישר 44"/>
          <p:cNvCxnSpPr>
            <a:stCxn id="15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TextBox 14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5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15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157" name="מלבן מעוגל 156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158" name="TextBox 157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60" name="מלבן מעוגל 45"/>
          <p:cNvSpPr/>
          <p:nvPr/>
        </p:nvSpPr>
        <p:spPr>
          <a:xfrm>
            <a:off x="4379133" y="7240936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dirty="0"/>
          </a:p>
        </p:txBody>
      </p:sp>
      <p:sp>
        <p:nvSpPr>
          <p:cNvPr id="161" name="TextBox 160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שווי לצרכן: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162" name="מלבן 161"/>
          <p:cNvSpPr/>
          <p:nvPr/>
        </p:nvSpPr>
        <p:spPr>
          <a:xfrm>
            <a:off x="4875307" y="7419712"/>
            <a:ext cx="1344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700-₪ </a:t>
            </a:r>
            <a:endParaRPr lang="he-IL" sz="2400" dirty="0"/>
          </a:p>
        </p:txBody>
      </p:sp>
      <p:sp>
        <p:nvSpPr>
          <p:cNvPr id="174" name="מלבן 173"/>
          <p:cNvSpPr/>
          <p:nvPr/>
        </p:nvSpPr>
        <p:spPr>
          <a:xfrm>
            <a:off x="3404937" y="7471611"/>
            <a:ext cx="912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endParaRPr lang="he-IL" sz="2400" dirty="0"/>
          </a:p>
        </p:txBody>
      </p:sp>
      <p:pic>
        <p:nvPicPr>
          <p:cNvPr id="172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7" y="2825576"/>
            <a:ext cx="2220975" cy="550465"/>
          </a:xfrm>
          <a:prstGeom prst="rect">
            <a:avLst/>
          </a:prstGeom>
        </p:spPr>
      </p:pic>
      <p:pic>
        <p:nvPicPr>
          <p:cNvPr id="175" name="תמונה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34928" r="8820" b="35436"/>
          <a:stretch/>
        </p:blipFill>
        <p:spPr>
          <a:xfrm>
            <a:off x="3965502" y="2853181"/>
            <a:ext cx="2127794" cy="365511"/>
          </a:xfrm>
          <a:prstGeom prst="rect">
            <a:avLst/>
          </a:prstGeom>
        </p:spPr>
      </p:pic>
      <p:pic>
        <p:nvPicPr>
          <p:cNvPr id="176" name="תמונה 70" descr="cid:685@42272.629573831.249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40" y="4159722"/>
            <a:ext cx="3249528" cy="191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ectangle 1"/>
          <p:cNvSpPr/>
          <p:nvPr/>
        </p:nvSpPr>
        <p:spPr>
          <a:xfrm>
            <a:off x="226856" y="3600614"/>
            <a:ext cx="2976766" cy="324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מעבד </a:t>
            </a:r>
            <a:r>
              <a:rPr lang="he-IL" sz="2400" dirty="0" smtClean="0">
                <a:solidFill>
                  <a:srgbClr val="00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מזון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נפח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קערה 2.2 ליטר ובנוזלים 1.2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ליטר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הספק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500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Yoav" panose="00000400000000000000" pitchFamily="2" charset="-79"/>
              </a:rPr>
              <a:t>W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כוס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בלנדר גדולה בנפח 1.8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ליטר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3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דיסקיות לפריסה וגירוד במגוון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גדלים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סכין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לקיצוץ בשר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וירק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אביזר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ללישת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בצק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אביזר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להקצפת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ביצים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2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מהירויות +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Yoav" panose="00000400000000000000" pitchFamily="2" charset="-79"/>
              </a:rPr>
              <a:t>PULSE </a:t>
            </a:r>
            <a:endParaRPr lang="he-IL" dirty="0" smtClean="0">
              <a:solidFill>
                <a:srgbClr val="000000"/>
              </a:solidFill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רגליות ואקום</a:t>
            </a:r>
          </a:p>
          <a:p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צבע </a:t>
            </a:r>
            <a:r>
              <a:rPr lang="he-IL" dirty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אדום או </a:t>
            </a:r>
            <a:r>
              <a:rPr lang="he-IL" dirty="0" smtClean="0">
                <a:solidFill>
                  <a:srgbClr val="00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לבן</a:t>
            </a:r>
            <a:endParaRPr lang="he-IL" dirty="0">
              <a:latin typeface="Yoav" panose="00000400000000000000" pitchFamily="2" charset="-79"/>
              <a:cs typeface="Yoav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549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5" name="תמונה 4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6" name="TextBox 14"/>
          <p:cNvSpPr txBox="1"/>
          <p:nvPr/>
        </p:nvSpPr>
        <p:spPr>
          <a:xfrm>
            <a:off x="980728" y="1446039"/>
            <a:ext cx="57864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13</a:t>
            </a:r>
          </a:p>
          <a:p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728132" y="6134312"/>
            <a:ext cx="1766297" cy="1958066"/>
            <a:chOff x="481602" y="5568625"/>
            <a:chExt cx="1673447" cy="2356370"/>
          </a:xfrm>
        </p:grpSpPr>
        <p:cxnSp>
          <p:nvCxnSpPr>
            <p:cNvPr id="8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12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3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3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1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3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3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3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5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6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3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4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4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5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4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6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6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8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6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8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8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8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0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8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9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1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1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1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3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1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1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1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3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37" name="מחבר ישר 44"/>
            <p:cNvCxnSpPr>
              <a:stCxn id="14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14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14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מחבר ישר 44"/>
          <p:cNvCxnSpPr>
            <a:stCxn id="15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TextBox 14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5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15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74" name="מלבן 173"/>
          <p:cNvSpPr/>
          <p:nvPr/>
        </p:nvSpPr>
        <p:spPr>
          <a:xfrm>
            <a:off x="3404937" y="7471611"/>
            <a:ext cx="912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endParaRPr lang="he-IL" sz="2400" dirty="0"/>
          </a:p>
        </p:txBody>
      </p:sp>
      <p:pic>
        <p:nvPicPr>
          <p:cNvPr id="1026" name="Picture 2" descr="http://www.shekel4u.co.il/Media/Uploads/n18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04" y="4918381"/>
            <a:ext cx="2918001" cy="27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מלבן 1023"/>
          <p:cNvSpPr/>
          <p:nvPr/>
        </p:nvSpPr>
        <p:spPr>
          <a:xfrm>
            <a:off x="83607" y="4708842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 smtClean="0">
                <a:solidFill>
                  <a:srgbClr val="1C1C1C"/>
                </a:solidFill>
                <a:cs typeface="alef hebrew"/>
              </a:rPr>
              <a:t>סט </a:t>
            </a:r>
            <a:r>
              <a:rPr lang="he-IL" dirty="0">
                <a:solidFill>
                  <a:srgbClr val="1C1C1C"/>
                </a:solidFill>
                <a:cs typeface="alef hebrew"/>
              </a:rPr>
              <a:t>הצלחות כולל 18 חלקים, מתאים ל- 6 סועדים:</a:t>
            </a:r>
            <a:br>
              <a:rPr lang="he-IL" dirty="0">
                <a:solidFill>
                  <a:srgbClr val="1C1C1C"/>
                </a:solidFill>
                <a:cs typeface="alef hebrew"/>
              </a:rPr>
            </a:br>
            <a:r>
              <a:rPr lang="he-IL" dirty="0">
                <a:solidFill>
                  <a:srgbClr val="1C1C1C"/>
                </a:solidFill>
                <a:latin typeface="alef hebrew"/>
              </a:rPr>
              <a:t>6 צלחות מנה עיקרית - 26 ס"מ</a:t>
            </a:r>
            <a:r>
              <a:rPr lang="he-IL" dirty="0"/>
              <a:t/>
            </a:r>
            <a:br>
              <a:rPr lang="he-IL" dirty="0"/>
            </a:br>
            <a:r>
              <a:rPr lang="he-IL" dirty="0">
                <a:solidFill>
                  <a:srgbClr val="1C1C1C"/>
                </a:solidFill>
                <a:latin typeface="alef hebrew"/>
              </a:rPr>
              <a:t>6 צלחות מנה ראשונה - 21.5 ס"מ</a:t>
            </a:r>
            <a:r>
              <a:rPr lang="he-IL" dirty="0"/>
              <a:t/>
            </a:r>
            <a:br>
              <a:rPr lang="he-IL" dirty="0"/>
            </a:br>
            <a:r>
              <a:rPr lang="he-IL" dirty="0">
                <a:solidFill>
                  <a:srgbClr val="1C1C1C"/>
                </a:solidFill>
                <a:latin typeface="alef hebrew"/>
              </a:rPr>
              <a:t>6 בול למרק - 532 מ"ל</a:t>
            </a:r>
            <a:endParaRPr lang="he-IL" dirty="0"/>
          </a:p>
        </p:txBody>
      </p:sp>
      <p:sp>
        <p:nvSpPr>
          <p:cNvPr id="1025" name="מלבן 1024"/>
          <p:cNvSpPr/>
          <p:nvPr/>
        </p:nvSpPr>
        <p:spPr>
          <a:xfrm>
            <a:off x="2935091" y="238138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מדגם </a:t>
            </a:r>
            <a:r>
              <a:rPr lang="he-IL" dirty="0" err="1"/>
              <a:t>פרובנסיאל</a:t>
            </a:r>
            <a:r>
              <a:rPr lang="he-IL" dirty="0"/>
              <a:t> בלו </a:t>
            </a:r>
          </a:p>
        </p:txBody>
      </p:sp>
      <p:pic>
        <p:nvPicPr>
          <p:cNvPr id="1028" name="Picture 4" descr="http://www.shekel4u.co.il/Media/Uploads/28318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" y="2345807"/>
            <a:ext cx="26723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מלבן 1026"/>
          <p:cNvSpPr/>
          <p:nvPr/>
        </p:nvSpPr>
        <p:spPr>
          <a:xfrm>
            <a:off x="452759" y="2259154"/>
            <a:ext cx="176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E2E2E"/>
                </a:solidFill>
                <a:latin typeface="alef hebrew"/>
              </a:rPr>
              <a:t>דגם קאנטרי קוטג'</a:t>
            </a:r>
            <a:endParaRPr lang="he-IL" dirty="0"/>
          </a:p>
        </p:txBody>
      </p:sp>
      <p:sp>
        <p:nvSpPr>
          <p:cNvPr id="1029" name="מלבן 1028"/>
          <p:cNvSpPr/>
          <p:nvPr/>
        </p:nvSpPr>
        <p:spPr>
          <a:xfrm>
            <a:off x="3935473" y="4802735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2E2E2E"/>
                </a:solidFill>
                <a:latin typeface="alef hebrew"/>
              </a:rPr>
              <a:t>דגם ווינטר </a:t>
            </a:r>
            <a:r>
              <a:rPr lang="he-IL" dirty="0" err="1">
                <a:solidFill>
                  <a:srgbClr val="2E2E2E"/>
                </a:solidFill>
                <a:latin typeface="alef hebrew"/>
              </a:rPr>
              <a:t>פרוסט</a:t>
            </a:r>
            <a:r>
              <a:rPr lang="he-IL" dirty="0">
                <a:solidFill>
                  <a:srgbClr val="2E2E2E"/>
                </a:solidFill>
                <a:latin typeface="alef hebrew"/>
              </a:rPr>
              <a:t> וויט </a:t>
            </a:r>
            <a:endParaRPr lang="he-IL" dirty="0"/>
          </a:p>
        </p:txBody>
      </p:sp>
      <p:pic>
        <p:nvPicPr>
          <p:cNvPr id="1030" name="Picture 6" descr="http://www.shekel4u.co.il/Media/Uploads/195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83" y="2668840"/>
            <a:ext cx="2693696" cy="19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/>
          <p:cNvSpPr txBox="1"/>
          <p:nvPr/>
        </p:nvSpPr>
        <p:spPr>
          <a:xfrm>
            <a:off x="2159811" y="2259154"/>
            <a:ext cx="22975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סט אוכל </a:t>
            </a:r>
            <a:r>
              <a:rPr lang="he-IL" dirty="0" err="1" smtClean="0"/>
              <a:t>קורנניג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575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91" y="3138535"/>
            <a:ext cx="3950099" cy="3944915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14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91556" y="6193845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9" name="Rectangle 48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89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1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5" name="Rectangle 94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4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2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0" name="Rectangle 119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39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7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5" name="Rectangle 144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4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6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2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3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8" name="Straight Connector 147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0" name="Rectangle 169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89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1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7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8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3" name="Straight Connector 172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4" name="Group 193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5" name="מחבר ישר 44"/>
            <p:cNvCxnSpPr>
              <a:stCxn id="202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0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2" name="TextBox 201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4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1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5" name="מחבר ישר 44"/>
          <p:cNvCxnSpPr>
            <a:stCxn id="210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7" name="TextBox 206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2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3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412702" y="2557145"/>
            <a:ext cx="6075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latin typeface="Yehuda CLM" panose="02000303000000000000" pitchFamily="2" charset="-79"/>
                <a:cs typeface="Yehuda CLM" panose="02000303000000000000" pitchFamily="2" charset="-79"/>
              </a:rPr>
              <a:t>כרטיס תו הזהב </a:t>
            </a:r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שופרסל </a:t>
            </a:r>
            <a:r>
              <a:rPr lang="en-US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450</a:t>
            </a:r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ש"ח כולל מע"מ </a:t>
            </a:r>
            <a:endParaRPr lang="he-IL" sz="2400" dirty="0"/>
          </a:p>
        </p:txBody>
      </p:sp>
      <p:sp>
        <p:nvSpPr>
          <p:cNvPr id="216" name="מלבן מעוגל 215"/>
          <p:cNvSpPr/>
          <p:nvPr/>
        </p:nvSpPr>
        <p:spPr>
          <a:xfrm>
            <a:off x="4808902" y="7216227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7" name="TextBox 216"/>
          <p:cNvSpPr txBox="1"/>
          <p:nvPr/>
        </p:nvSpPr>
        <p:spPr>
          <a:xfrm>
            <a:off x="4581128" y="7259680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18" name="מלבן מעוגל 217"/>
          <p:cNvSpPr/>
          <p:nvPr/>
        </p:nvSpPr>
        <p:spPr>
          <a:xfrm>
            <a:off x="3526836" y="7219473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3753274" y="7394569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הנחה: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357788" y="7366367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149804" y="7444666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5" name="מלבן מעוגל 45"/>
          <p:cNvSpPr/>
          <p:nvPr/>
        </p:nvSpPr>
        <p:spPr>
          <a:xfrm>
            <a:off x="4808902" y="7216227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6" name="TextBox 225"/>
          <p:cNvSpPr txBox="1"/>
          <p:nvPr/>
        </p:nvSpPr>
        <p:spPr>
          <a:xfrm>
            <a:off x="4581128" y="7259680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שווי לצרכן: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27" name="מלבן מעוגל 36"/>
          <p:cNvSpPr/>
          <p:nvPr/>
        </p:nvSpPr>
        <p:spPr>
          <a:xfrm>
            <a:off x="3526836" y="7219473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8" name="TextBox 227"/>
          <p:cNvSpPr txBox="1"/>
          <p:nvPr/>
        </p:nvSpPr>
        <p:spPr>
          <a:xfrm>
            <a:off x="3753274" y="7249340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הנחה: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760776" y="7020272"/>
            <a:ext cx="13426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450₪ 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550" y="3310453"/>
            <a:ext cx="3184518" cy="21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5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102689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15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pic>
        <p:nvPicPr>
          <p:cNvPr id="217" name="תמונה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r="19939" b="18136"/>
          <a:stretch/>
        </p:blipFill>
        <p:spPr>
          <a:xfrm>
            <a:off x="2504646" y="3307924"/>
            <a:ext cx="2304256" cy="3415847"/>
          </a:xfrm>
          <a:prstGeom prst="rect">
            <a:avLst/>
          </a:prstGeom>
        </p:spPr>
      </p:pic>
      <p:sp>
        <p:nvSpPr>
          <p:cNvPr id="218" name="TextBox 217"/>
          <p:cNvSpPr txBox="1"/>
          <p:nvPr/>
        </p:nvSpPr>
        <p:spPr>
          <a:xfrm>
            <a:off x="-81904" y="2383418"/>
            <a:ext cx="58784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כרטיס נטען 600-₪ </a:t>
            </a:r>
          </a:p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en-US" sz="2400" dirty="0" smtClean="0">
                <a:latin typeface="[z] Arista" panose="02000500000000020004" pitchFamily="2" charset="0"/>
                <a:cs typeface="Yehuda CLM" panose="02000303000000000000" pitchFamily="2" charset="-79"/>
              </a:rPr>
              <a:t>dream card</a:t>
            </a:r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2400" dirty="0" smtClean="0">
                <a:solidFill>
                  <a:srgbClr val="FF0000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ללא כפל מבצעים</a:t>
            </a:r>
            <a:endParaRPr lang="he-IL" sz="2400" dirty="0">
              <a:solidFill>
                <a:srgbClr val="FF0000"/>
              </a:solidFill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9" name="מלבן מעוגל 218"/>
          <p:cNvSpPr/>
          <p:nvPr/>
        </p:nvSpPr>
        <p:spPr>
          <a:xfrm>
            <a:off x="2837505" y="7214005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0" name="TextBox 219"/>
          <p:cNvSpPr txBox="1"/>
          <p:nvPr/>
        </p:nvSpPr>
        <p:spPr>
          <a:xfrm>
            <a:off x="2609731" y="7257458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178407" y="7442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2" name="מלבן מעוגל 45"/>
          <p:cNvSpPr/>
          <p:nvPr/>
        </p:nvSpPr>
        <p:spPr>
          <a:xfrm>
            <a:off x="2837505" y="7214005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3" name="TextBox 222"/>
          <p:cNvSpPr txBox="1"/>
          <p:nvPr/>
        </p:nvSpPr>
        <p:spPr>
          <a:xfrm>
            <a:off x="2609731" y="7257458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שווי לצרכן: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1266" y="7449694"/>
            <a:ext cx="17789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600-₪ </a:t>
            </a:r>
          </a:p>
          <a:p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86" y="5003212"/>
            <a:ext cx="6753076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102689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</a:t>
            </a:r>
            <a:r>
              <a:rPr lang="en-US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16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874065" y="6194142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9" name="מלבן מעוגל 218"/>
          <p:cNvSpPr/>
          <p:nvPr/>
        </p:nvSpPr>
        <p:spPr>
          <a:xfrm>
            <a:off x="2837505" y="7214005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0" name="TextBox 219"/>
          <p:cNvSpPr txBox="1"/>
          <p:nvPr/>
        </p:nvSpPr>
        <p:spPr>
          <a:xfrm>
            <a:off x="2609731" y="7257458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178407" y="7442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2" name="מלבן מעוגל 45"/>
          <p:cNvSpPr/>
          <p:nvPr/>
        </p:nvSpPr>
        <p:spPr>
          <a:xfrm>
            <a:off x="2837505" y="7214005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3" name="TextBox 222"/>
          <p:cNvSpPr txBox="1"/>
          <p:nvPr/>
        </p:nvSpPr>
        <p:spPr>
          <a:xfrm>
            <a:off x="2609731" y="7257458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שווי לצרכן: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1266" y="7449694"/>
            <a:ext cx="17789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720-₪ </a:t>
            </a:r>
          </a:p>
          <a:p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222" y="3265136"/>
            <a:ext cx="4925176" cy="313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811" y="2339752"/>
            <a:ext cx="291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720 ₪ ללא כפל מבצעים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28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2" y="0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8" name="מחבר ישר 37"/>
          <p:cNvCxnSpPr>
            <a:stCxn id="54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מלבן 38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miri@sk-all4u.com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קבוצה 52"/>
          <p:cNvGrpSpPr/>
          <p:nvPr/>
        </p:nvGrpSpPr>
        <p:grpSpPr>
          <a:xfrm>
            <a:off x="3924621" y="8215046"/>
            <a:ext cx="2357432" cy="849630"/>
            <a:chOff x="3983798" y="8134956"/>
            <a:chExt cx="2357432" cy="849630"/>
          </a:xfrm>
        </p:grpSpPr>
        <p:sp>
          <p:nvSpPr>
            <p:cNvPr id="54" name="TextBox 53"/>
            <p:cNvSpPr txBox="1"/>
            <p:nvPr/>
          </p:nvSpPr>
          <p:spPr>
            <a:xfrm>
              <a:off x="3983798" y="8134956"/>
              <a:ext cx="235743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רח' יצחק בן צבי</a:t>
              </a:r>
              <a:r>
                <a:rPr lang="en-US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 </a:t>
              </a:r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40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1032" y="8676809"/>
              <a:ext cx="150019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03-6829988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56" name="מלבן 55"/>
            <p:cNvSpPr/>
            <p:nvPr/>
          </p:nvSpPr>
          <p:spPr>
            <a:xfrm>
              <a:off x="5343841" y="8405884"/>
              <a:ext cx="997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ראשון לציון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</p:grpSp>
      <p:cxnSp>
        <p:nvCxnSpPr>
          <p:cNvPr id="57" name="מחבר ישר 56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תמונה 57" descr="1.jp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4" y="1475656"/>
            <a:ext cx="6858000" cy="6120680"/>
          </a:xfrm>
          <a:prstGeom prst="rect">
            <a:avLst/>
          </a:prstGeom>
        </p:spPr>
      </p:pic>
      <p:pic>
        <p:nvPicPr>
          <p:cNvPr id="59" name="תמונה 58" descr="לוגו SK מעודכ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944" y="251520"/>
            <a:ext cx="1668803" cy="1085258"/>
          </a:xfrm>
          <a:prstGeom prst="rect">
            <a:avLst/>
          </a:prstGeom>
        </p:spPr>
      </p:pic>
      <p:sp>
        <p:nvSpPr>
          <p:cNvPr id="67" name="מלבן 66"/>
          <p:cNvSpPr/>
          <p:nvPr/>
        </p:nvSpPr>
        <p:spPr>
          <a:xfrm>
            <a:off x="341202" y="1726046"/>
            <a:ext cx="492288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2000" dirty="0" smtClean="0">
                <a:solidFill>
                  <a:srgbClr val="FF0000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יתרונות:</a:t>
            </a:r>
            <a:endParaRPr lang="en-US" sz="2000" dirty="0" smtClean="0">
              <a:solidFill>
                <a:prstClr val="black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הלקוח בוחר את שובר המתנה המועדף עליו מבין רשימה שתקבעו מראש.</a:t>
            </a:r>
            <a:endParaRPr lang="en-US" sz="1400" dirty="0" smtClean="0">
              <a:solidFill>
                <a:prstClr val="black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</a:t>
            </a: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השובר נשלח מיידית בדואר האלקטרוני –ללא עלויות כ"א,                                דיוור ובולים.</a:t>
            </a:r>
            <a:endParaRPr lang="en-US" sz="1400" dirty="0" smtClean="0">
              <a:solidFill>
                <a:prstClr val="black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</a:t>
            </a: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הפקת דו"חות </a:t>
            </a:r>
            <a:r>
              <a:rPr lang="en-US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on-line </a:t>
            </a: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של כמות המתנות  מכל סוג שנבחרו.</a:t>
            </a:r>
            <a:endParaRPr lang="en-US" sz="1400" dirty="0" smtClean="0">
              <a:solidFill>
                <a:prstClr val="black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</a:t>
            </a: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מגוון גדול ורחב של מתנות לבחירה.</a:t>
            </a:r>
            <a:endParaRPr lang="en-US" sz="1400" dirty="0" smtClean="0">
              <a:solidFill>
                <a:prstClr val="black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</a:t>
            </a: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ללא הגבלה למספר סוגי המתנות בדף הבחירה.</a:t>
            </a:r>
            <a:endParaRPr lang="en-US" sz="1400" dirty="0" smtClean="0">
              <a:solidFill>
                <a:prstClr val="black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 מגיע עם שובר החלפה בשווי גבוה מהתקציב.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 למימוש במגוון רשתות מותגים מובילים.</a:t>
            </a:r>
            <a:endParaRPr lang="en-US" sz="1400" dirty="0" smtClean="0">
              <a:solidFill>
                <a:prstClr val="black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</a:t>
            </a:r>
            <a:r>
              <a:rPr lang="he-IL" sz="1400" dirty="0" smtClean="0">
                <a:solidFill>
                  <a:prstClr val="black"/>
                </a:solidFill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אפשרות הוספת ברכה במארז המתנה שישלח לעובד/לקוח- פרסונלי.</a:t>
            </a:r>
            <a:endParaRPr lang="he-IL" sz="1400" dirty="0" smtClean="0">
              <a:solidFill>
                <a:prstClr val="black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286408" y="4285003"/>
            <a:ext cx="397768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מה תקבלו: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 דף נחיתה מעוצב בשפה העיצובית של החברה, מותאם מובייל, בלינק ייחודי להטמעה ולשליחה לעובדים</a:t>
            </a:r>
            <a:r>
              <a:rPr kumimoji="0" lang="he-I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ו</a:t>
            </a:r>
            <a:r>
              <a: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לקוחות 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 הפנינג</a:t>
            </a:r>
            <a:r>
              <a:rPr kumimoji="0" lang="he-I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חלוקת מתנות ע"י דיילות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e-IL" sz="1400" dirty="0" smtClean="0">
                <a:latin typeface="Alef" panose="00000500000000000000" pitchFamily="2" charset="-79"/>
                <a:cs typeface="Alef" panose="00000500000000000000" pitchFamily="2" charset="-79"/>
              </a:rPr>
              <a:t>   אפשרות למכירת מוצרים ביום החלוקה במחירים חסרי תקדים.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e-IL" sz="1400" dirty="0" smtClean="0"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 י</a:t>
            </a:r>
            <a:r>
              <a:rPr kumimoji="0" 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ש אפשרות לחלק לעובדים אריזה אישית ובה ברכה וקוד אישי, באמצעות הקוד האישי העובדים נכנסים לאתר וממשים את המתנה.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   </a:t>
            </a:r>
            <a:r>
              <a:rPr kumimoji="0" lang="he-I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ef" panose="00000500000000000000" pitchFamily="2" charset="-79"/>
                <a:ea typeface="Times New Roman" pitchFamily="18" charset="0"/>
                <a:cs typeface="Alef" panose="00000500000000000000" pitchFamily="2" charset="-79"/>
              </a:rPr>
              <a:t>דוגמא לעמוד התחברות / כניסה למערכת בחירת מתנות: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sz="1000" b="1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0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9216" y="2068859"/>
            <a:ext cx="143339" cy="137567"/>
          </a:xfrm>
          <a:prstGeom prst="rect">
            <a:avLst/>
          </a:prstGeom>
        </p:spPr>
      </p:pic>
      <p:pic>
        <p:nvPicPr>
          <p:cNvPr id="71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3258" y="2508509"/>
            <a:ext cx="143339" cy="137567"/>
          </a:xfrm>
          <a:prstGeom prst="rect">
            <a:avLst/>
          </a:prstGeom>
        </p:spPr>
      </p:pic>
      <p:pic>
        <p:nvPicPr>
          <p:cNvPr id="72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9216" y="2942634"/>
            <a:ext cx="143339" cy="137567"/>
          </a:xfrm>
          <a:prstGeom prst="rect">
            <a:avLst/>
          </a:prstGeom>
        </p:spPr>
      </p:pic>
      <p:pic>
        <p:nvPicPr>
          <p:cNvPr id="73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8238" y="3168721"/>
            <a:ext cx="143339" cy="137567"/>
          </a:xfrm>
          <a:prstGeom prst="rect">
            <a:avLst/>
          </a:prstGeom>
        </p:spPr>
      </p:pic>
      <p:pic>
        <p:nvPicPr>
          <p:cNvPr id="74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3257" y="3376899"/>
            <a:ext cx="143339" cy="137567"/>
          </a:xfrm>
          <a:prstGeom prst="rect">
            <a:avLst/>
          </a:prstGeom>
        </p:spPr>
      </p:pic>
      <p:pic>
        <p:nvPicPr>
          <p:cNvPr id="75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0987" y="3571469"/>
            <a:ext cx="143339" cy="137567"/>
          </a:xfrm>
          <a:prstGeom prst="rect">
            <a:avLst/>
          </a:prstGeom>
        </p:spPr>
      </p:pic>
      <p:pic>
        <p:nvPicPr>
          <p:cNvPr id="76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8238" y="3996516"/>
            <a:ext cx="143339" cy="137567"/>
          </a:xfrm>
          <a:prstGeom prst="rect">
            <a:avLst/>
          </a:prstGeom>
        </p:spPr>
      </p:pic>
      <p:pic>
        <p:nvPicPr>
          <p:cNvPr id="77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1762" y="4662548"/>
            <a:ext cx="143339" cy="137567"/>
          </a:xfrm>
          <a:prstGeom prst="rect">
            <a:avLst/>
          </a:prstGeom>
        </p:spPr>
      </p:pic>
      <p:pic>
        <p:nvPicPr>
          <p:cNvPr id="78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3227" y="6574612"/>
            <a:ext cx="143339" cy="137567"/>
          </a:xfrm>
          <a:prstGeom prst="rect">
            <a:avLst/>
          </a:prstGeom>
        </p:spPr>
      </p:pic>
      <p:pic>
        <p:nvPicPr>
          <p:cNvPr id="79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1761" y="5307666"/>
            <a:ext cx="143339" cy="137567"/>
          </a:xfrm>
          <a:prstGeom prst="rect">
            <a:avLst/>
          </a:prstGeom>
        </p:spPr>
      </p:pic>
      <p:pic>
        <p:nvPicPr>
          <p:cNvPr id="80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3227" y="5509459"/>
            <a:ext cx="143339" cy="137567"/>
          </a:xfrm>
          <a:prstGeom prst="rect">
            <a:avLst/>
          </a:prstGeom>
        </p:spPr>
      </p:pic>
      <p:pic>
        <p:nvPicPr>
          <p:cNvPr id="81" name="Picture 27" descr="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1587" y="5967018"/>
            <a:ext cx="143339" cy="13756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409351" y="5966103"/>
            <a:ext cx="946414" cy="946414"/>
            <a:chOff x="1010548" y="6724336"/>
            <a:chExt cx="375115" cy="375115"/>
          </a:xfrm>
        </p:grpSpPr>
        <p:sp>
          <p:nvSpPr>
            <p:cNvPr id="171" name="Rectangle 170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1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17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4" name="Straight Connector 173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409351" y="4927263"/>
            <a:ext cx="946414" cy="946414"/>
            <a:chOff x="2539174" y="6710651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409351" y="1810354"/>
            <a:ext cx="946800" cy="946800"/>
            <a:chOff x="7373014" y="4067175"/>
            <a:chExt cx="1607359" cy="1607359"/>
          </a:xfrm>
        </p:grpSpPr>
        <p:sp>
          <p:nvSpPr>
            <p:cNvPr id="123" name="Rectangle 122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3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409351" y="2849581"/>
            <a:ext cx="946414" cy="946414"/>
            <a:chOff x="996863" y="5285734"/>
            <a:chExt cx="388800" cy="388800"/>
          </a:xfrm>
        </p:grpSpPr>
        <p:sp>
          <p:nvSpPr>
            <p:cNvPr id="99" name="Rectangle 98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18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1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2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06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2" name="Straight Connector 101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5409351" y="3888422"/>
            <a:ext cx="946414" cy="9464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46" name="Group 45"/>
          <p:cNvGrpSpPr/>
          <p:nvPr/>
        </p:nvGrpSpPr>
        <p:grpSpPr>
          <a:xfrm>
            <a:off x="5608525" y="4068334"/>
            <a:ext cx="540273" cy="345634"/>
            <a:chOff x="5381625" y="1080287"/>
            <a:chExt cx="2949983" cy="1887220"/>
          </a:xfrm>
        </p:grpSpPr>
        <p:sp>
          <p:nvSpPr>
            <p:cNvPr id="94" name="Shape 6"/>
            <p:cNvSpPr/>
            <p:nvPr/>
          </p:nvSpPr>
          <p:spPr>
            <a:xfrm>
              <a:off x="5381625" y="2431321"/>
              <a:ext cx="609215" cy="536186"/>
            </a:xfrm>
            <a:custGeom>
              <a:avLst/>
              <a:gdLst/>
              <a:ahLst/>
              <a:cxnLst/>
              <a:rect l="0" t="0" r="0" b="0"/>
              <a:pathLst>
                <a:path w="201778" h="177571">
                  <a:moveTo>
                    <a:pt x="128194" y="0"/>
                  </a:moveTo>
                  <a:cubicBezTo>
                    <a:pt x="135179" y="40691"/>
                    <a:pt x="143777" y="65887"/>
                    <a:pt x="201778" y="77051"/>
                  </a:cubicBezTo>
                  <a:lnTo>
                    <a:pt x="201778" y="177571"/>
                  </a:lnTo>
                  <a:cubicBezTo>
                    <a:pt x="58852" y="166217"/>
                    <a:pt x="6921" y="104737"/>
                    <a:pt x="0" y="4292"/>
                  </a:cubicBezTo>
                  <a:lnTo>
                    <a:pt x="128194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5" name="Shape 7"/>
            <p:cNvSpPr/>
            <p:nvPr/>
          </p:nvSpPr>
          <p:spPr>
            <a:xfrm>
              <a:off x="6063868" y="1464649"/>
              <a:ext cx="580387" cy="501593"/>
            </a:xfrm>
            <a:custGeom>
              <a:avLst/>
              <a:gdLst/>
              <a:ahLst/>
              <a:cxnLst/>
              <a:rect l="0" t="0" r="0" b="0"/>
              <a:pathLst>
                <a:path w="192265" h="166319">
                  <a:moveTo>
                    <a:pt x="0" y="0"/>
                  </a:moveTo>
                  <a:cubicBezTo>
                    <a:pt x="53721" y="2642"/>
                    <a:pt x="105728" y="15519"/>
                    <a:pt x="143853" y="51054"/>
                  </a:cubicBezTo>
                  <a:cubicBezTo>
                    <a:pt x="180251" y="85789"/>
                    <a:pt x="188913" y="123812"/>
                    <a:pt x="192265" y="159347"/>
                  </a:cubicBezTo>
                  <a:lnTo>
                    <a:pt x="65900" y="166319"/>
                  </a:lnTo>
                  <a:cubicBezTo>
                    <a:pt x="64160" y="109093"/>
                    <a:pt x="18275" y="102248"/>
                    <a:pt x="0" y="9866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6" name="Shape 8"/>
            <p:cNvSpPr/>
            <p:nvPr/>
          </p:nvSpPr>
          <p:spPr>
            <a:xfrm>
              <a:off x="5427748" y="1464649"/>
              <a:ext cx="1256865" cy="1502857"/>
            </a:xfrm>
            <a:custGeom>
              <a:avLst/>
              <a:gdLst/>
              <a:ahLst/>
              <a:cxnLst/>
              <a:rect l="0" t="0" r="0" b="0"/>
              <a:pathLst>
                <a:path w="415722" h="497218">
                  <a:moveTo>
                    <a:pt x="186220" y="0"/>
                  </a:moveTo>
                  <a:lnTo>
                    <a:pt x="186220" y="97892"/>
                  </a:lnTo>
                  <a:cubicBezTo>
                    <a:pt x="157658" y="99568"/>
                    <a:pt x="128245" y="107378"/>
                    <a:pt x="128245" y="136880"/>
                  </a:cubicBezTo>
                  <a:cubicBezTo>
                    <a:pt x="128245" y="160248"/>
                    <a:pt x="145479" y="165519"/>
                    <a:pt x="186220" y="176682"/>
                  </a:cubicBezTo>
                  <a:lnTo>
                    <a:pt x="255524" y="192278"/>
                  </a:lnTo>
                  <a:cubicBezTo>
                    <a:pt x="315316" y="206134"/>
                    <a:pt x="415722" y="227787"/>
                    <a:pt x="415722" y="341338"/>
                  </a:cubicBezTo>
                  <a:cubicBezTo>
                    <a:pt x="415722" y="400139"/>
                    <a:pt x="386309" y="447764"/>
                    <a:pt x="327355" y="474624"/>
                  </a:cubicBezTo>
                  <a:cubicBezTo>
                    <a:pt x="280619" y="496367"/>
                    <a:pt x="230378" y="497218"/>
                    <a:pt x="210426" y="497218"/>
                  </a:cubicBezTo>
                  <a:lnTo>
                    <a:pt x="210426" y="398424"/>
                  </a:lnTo>
                  <a:cubicBezTo>
                    <a:pt x="228702" y="397561"/>
                    <a:pt x="279806" y="393255"/>
                    <a:pt x="279806" y="353403"/>
                  </a:cubicBezTo>
                  <a:cubicBezTo>
                    <a:pt x="279806" y="324866"/>
                    <a:pt x="250393" y="316192"/>
                    <a:pt x="219989" y="308242"/>
                  </a:cubicBezTo>
                  <a:lnTo>
                    <a:pt x="132486" y="286690"/>
                  </a:lnTo>
                  <a:cubicBezTo>
                    <a:pt x="78753" y="271996"/>
                    <a:pt x="0" y="250380"/>
                    <a:pt x="0" y="149822"/>
                  </a:cubicBezTo>
                  <a:cubicBezTo>
                    <a:pt x="0" y="125628"/>
                    <a:pt x="4343" y="87541"/>
                    <a:pt x="34658" y="54559"/>
                  </a:cubicBezTo>
                  <a:cubicBezTo>
                    <a:pt x="80632" y="6083"/>
                    <a:pt x="147257" y="2642"/>
                    <a:pt x="186220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7" name="Shape 624"/>
            <p:cNvSpPr/>
            <p:nvPr/>
          </p:nvSpPr>
          <p:spPr>
            <a:xfrm>
              <a:off x="6919075" y="1080287"/>
              <a:ext cx="405502" cy="1848783"/>
            </a:xfrm>
            <a:custGeom>
              <a:avLst/>
              <a:gdLst/>
              <a:ahLst/>
              <a:cxnLst/>
              <a:rect l="0" t="0" r="0" b="0"/>
              <a:pathLst>
                <a:path w="134290" h="611531">
                  <a:moveTo>
                    <a:pt x="0" y="0"/>
                  </a:moveTo>
                  <a:lnTo>
                    <a:pt x="134290" y="0"/>
                  </a:lnTo>
                  <a:lnTo>
                    <a:pt x="134290" y="611531"/>
                  </a:lnTo>
                  <a:lnTo>
                    <a:pt x="0" y="611531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8" name="Shape 10"/>
            <p:cNvSpPr/>
            <p:nvPr/>
          </p:nvSpPr>
          <p:spPr>
            <a:xfrm>
              <a:off x="7405294" y="1508851"/>
              <a:ext cx="926314" cy="1420219"/>
            </a:xfrm>
            <a:custGeom>
              <a:avLst/>
              <a:gdLst/>
              <a:ahLst/>
              <a:cxnLst/>
              <a:rect l="0" t="0" r="0" b="0"/>
              <a:pathLst>
                <a:path w="306565" h="469494">
                  <a:moveTo>
                    <a:pt x="119545" y="0"/>
                  </a:moveTo>
                  <a:lnTo>
                    <a:pt x="292697" y="0"/>
                  </a:lnTo>
                  <a:lnTo>
                    <a:pt x="93536" y="195745"/>
                  </a:lnTo>
                  <a:lnTo>
                    <a:pt x="306565" y="469494"/>
                  </a:lnTo>
                  <a:lnTo>
                    <a:pt x="135979" y="469494"/>
                  </a:lnTo>
                  <a:lnTo>
                    <a:pt x="0" y="285826"/>
                  </a:lnTo>
                  <a:lnTo>
                    <a:pt x="0" y="134226"/>
                  </a:lnTo>
                  <a:lnTo>
                    <a:pt x="119545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99258" y="4644001"/>
            <a:ext cx="549540" cy="84042"/>
            <a:chOff x="5232685" y="3939531"/>
            <a:chExt cx="4197238" cy="641885"/>
          </a:xfrm>
        </p:grpSpPr>
        <p:sp>
          <p:nvSpPr>
            <p:cNvPr id="82" name="Shape 11"/>
            <p:cNvSpPr/>
            <p:nvPr/>
          </p:nvSpPr>
          <p:spPr>
            <a:xfrm>
              <a:off x="5232685" y="3939531"/>
              <a:ext cx="290194" cy="632276"/>
            </a:xfrm>
            <a:custGeom>
              <a:avLst/>
              <a:gdLst/>
              <a:ahLst/>
              <a:cxnLst/>
              <a:rect l="0" t="0" r="0" b="0"/>
              <a:pathLst>
                <a:path w="96012" h="209004">
                  <a:moveTo>
                    <a:pt x="81382" y="0"/>
                  </a:moveTo>
                  <a:lnTo>
                    <a:pt x="96012" y="0"/>
                  </a:lnTo>
                  <a:lnTo>
                    <a:pt x="96012" y="25172"/>
                  </a:lnTo>
                  <a:lnTo>
                    <a:pt x="60592" y="122644"/>
                  </a:lnTo>
                  <a:lnTo>
                    <a:pt x="96012" y="122644"/>
                  </a:lnTo>
                  <a:lnTo>
                    <a:pt x="96012" y="146063"/>
                  </a:lnTo>
                  <a:lnTo>
                    <a:pt x="51803" y="146063"/>
                  </a:lnTo>
                  <a:lnTo>
                    <a:pt x="28397" y="209004"/>
                  </a:lnTo>
                  <a:lnTo>
                    <a:pt x="0" y="209004"/>
                  </a:lnTo>
                  <a:lnTo>
                    <a:pt x="81382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3" name="Shape 12"/>
            <p:cNvSpPr/>
            <p:nvPr/>
          </p:nvSpPr>
          <p:spPr>
            <a:xfrm>
              <a:off x="5522878" y="3939531"/>
              <a:ext cx="294037" cy="632276"/>
            </a:xfrm>
            <a:custGeom>
              <a:avLst/>
              <a:gdLst/>
              <a:ahLst/>
              <a:cxnLst/>
              <a:rect l="0" t="0" r="0" b="0"/>
              <a:pathLst>
                <a:path w="97765" h="209004">
                  <a:moveTo>
                    <a:pt x="0" y="0"/>
                  </a:moveTo>
                  <a:lnTo>
                    <a:pt x="16104" y="0"/>
                  </a:lnTo>
                  <a:lnTo>
                    <a:pt x="97765" y="209004"/>
                  </a:lnTo>
                  <a:lnTo>
                    <a:pt x="67031" y="209004"/>
                  </a:lnTo>
                  <a:lnTo>
                    <a:pt x="44196" y="146063"/>
                  </a:lnTo>
                  <a:lnTo>
                    <a:pt x="0" y="146063"/>
                  </a:lnTo>
                  <a:lnTo>
                    <a:pt x="0" y="122644"/>
                  </a:lnTo>
                  <a:lnTo>
                    <a:pt x="35420" y="122644"/>
                  </a:lnTo>
                  <a:lnTo>
                    <a:pt x="584" y="25172"/>
                  </a:lnTo>
                  <a:lnTo>
                    <a:pt x="0" y="251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4" name="Shape 625"/>
            <p:cNvSpPr/>
            <p:nvPr/>
          </p:nvSpPr>
          <p:spPr>
            <a:xfrm>
              <a:off x="5872648" y="3939531"/>
              <a:ext cx="74951" cy="632276"/>
            </a:xfrm>
            <a:custGeom>
              <a:avLst/>
              <a:gdLst/>
              <a:ahLst/>
              <a:cxnLst/>
              <a:rect l="0" t="0" r="0" b="0"/>
              <a:pathLst>
                <a:path w="24879" h="209004">
                  <a:moveTo>
                    <a:pt x="0" y="0"/>
                  </a:moveTo>
                  <a:lnTo>
                    <a:pt x="24879" y="0"/>
                  </a:lnTo>
                  <a:lnTo>
                    <a:pt x="24879" y="209004"/>
                  </a:lnTo>
                  <a:lnTo>
                    <a:pt x="0" y="209004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5" name="Shape 626"/>
            <p:cNvSpPr/>
            <p:nvPr/>
          </p:nvSpPr>
          <p:spPr>
            <a:xfrm>
              <a:off x="6070595" y="3939531"/>
              <a:ext cx="74951" cy="632276"/>
            </a:xfrm>
            <a:custGeom>
              <a:avLst/>
              <a:gdLst/>
              <a:ahLst/>
              <a:cxnLst/>
              <a:rect l="0" t="0" r="0" b="0"/>
              <a:pathLst>
                <a:path w="24879" h="209004">
                  <a:moveTo>
                    <a:pt x="0" y="0"/>
                  </a:moveTo>
                  <a:lnTo>
                    <a:pt x="24879" y="0"/>
                  </a:lnTo>
                  <a:lnTo>
                    <a:pt x="24879" y="209004"/>
                  </a:lnTo>
                  <a:lnTo>
                    <a:pt x="0" y="209004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6" name="Shape 15"/>
            <p:cNvSpPr/>
            <p:nvPr/>
          </p:nvSpPr>
          <p:spPr>
            <a:xfrm>
              <a:off x="6520299" y="3939531"/>
              <a:ext cx="415111" cy="632276"/>
            </a:xfrm>
            <a:custGeom>
              <a:avLst/>
              <a:gdLst/>
              <a:ahLst/>
              <a:cxnLst/>
              <a:rect l="0" t="0" r="0" b="0"/>
              <a:pathLst>
                <a:path w="137287" h="209004">
                  <a:moveTo>
                    <a:pt x="0" y="0"/>
                  </a:moveTo>
                  <a:lnTo>
                    <a:pt x="137287" y="0"/>
                  </a:lnTo>
                  <a:lnTo>
                    <a:pt x="137287" y="23419"/>
                  </a:lnTo>
                  <a:lnTo>
                    <a:pt x="27800" y="23419"/>
                  </a:lnTo>
                  <a:lnTo>
                    <a:pt x="27800" y="89865"/>
                  </a:lnTo>
                  <a:lnTo>
                    <a:pt x="123825" y="89865"/>
                  </a:lnTo>
                  <a:lnTo>
                    <a:pt x="123825" y="113284"/>
                  </a:lnTo>
                  <a:lnTo>
                    <a:pt x="27800" y="113284"/>
                  </a:lnTo>
                  <a:lnTo>
                    <a:pt x="27800" y="209004"/>
                  </a:lnTo>
                  <a:lnTo>
                    <a:pt x="0" y="2090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7" name="Shape 16"/>
            <p:cNvSpPr/>
            <p:nvPr/>
          </p:nvSpPr>
          <p:spPr>
            <a:xfrm>
              <a:off x="6993065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82" h="158077">
                  <a:moveTo>
                    <a:pt x="73482" y="0"/>
                  </a:moveTo>
                  <a:lnTo>
                    <a:pt x="73482" y="21971"/>
                  </a:lnTo>
                  <a:cubicBezTo>
                    <a:pt x="67043" y="21971"/>
                    <a:pt x="60935" y="23228"/>
                    <a:pt x="55182" y="25755"/>
                  </a:cubicBezTo>
                  <a:cubicBezTo>
                    <a:pt x="49429" y="28308"/>
                    <a:pt x="44399" y="32017"/>
                    <a:pt x="40107" y="36881"/>
                  </a:cubicBezTo>
                  <a:cubicBezTo>
                    <a:pt x="35814" y="41770"/>
                    <a:pt x="32449" y="47777"/>
                    <a:pt x="30010" y="54889"/>
                  </a:cubicBezTo>
                  <a:cubicBezTo>
                    <a:pt x="27572" y="62014"/>
                    <a:pt x="26353" y="70167"/>
                    <a:pt x="26353" y="79337"/>
                  </a:cubicBezTo>
                  <a:cubicBezTo>
                    <a:pt x="26353" y="88506"/>
                    <a:pt x="27572" y="96647"/>
                    <a:pt x="30010" y="103772"/>
                  </a:cubicBezTo>
                  <a:cubicBezTo>
                    <a:pt x="32449" y="110909"/>
                    <a:pt x="35814" y="116853"/>
                    <a:pt x="40107" y="121628"/>
                  </a:cubicBezTo>
                  <a:cubicBezTo>
                    <a:pt x="44399" y="126416"/>
                    <a:pt x="49429" y="130073"/>
                    <a:pt x="55182" y="132613"/>
                  </a:cubicBezTo>
                  <a:cubicBezTo>
                    <a:pt x="60935" y="135153"/>
                    <a:pt x="67043" y="136411"/>
                    <a:pt x="73482" y="136411"/>
                  </a:cubicBezTo>
                  <a:lnTo>
                    <a:pt x="73482" y="158077"/>
                  </a:lnTo>
                  <a:cubicBezTo>
                    <a:pt x="61570" y="158077"/>
                    <a:pt x="51029" y="156070"/>
                    <a:pt x="41872" y="152082"/>
                  </a:cubicBezTo>
                  <a:cubicBezTo>
                    <a:pt x="32690" y="148069"/>
                    <a:pt x="24981" y="142519"/>
                    <a:pt x="18733" y="135382"/>
                  </a:cubicBezTo>
                  <a:cubicBezTo>
                    <a:pt x="12497" y="128270"/>
                    <a:pt x="7811" y="119926"/>
                    <a:pt x="4686" y="110363"/>
                  </a:cubicBezTo>
                  <a:cubicBezTo>
                    <a:pt x="1562" y="100812"/>
                    <a:pt x="0" y="90449"/>
                    <a:pt x="0" y="79337"/>
                  </a:cubicBezTo>
                  <a:cubicBezTo>
                    <a:pt x="0" y="68212"/>
                    <a:pt x="1562" y="57823"/>
                    <a:pt x="4686" y="48158"/>
                  </a:cubicBezTo>
                  <a:cubicBezTo>
                    <a:pt x="7811" y="38493"/>
                    <a:pt x="12497" y="30112"/>
                    <a:pt x="18733" y="22987"/>
                  </a:cubicBezTo>
                  <a:cubicBezTo>
                    <a:pt x="24981" y="15862"/>
                    <a:pt x="32690" y="10249"/>
                    <a:pt x="41872" y="6147"/>
                  </a:cubicBezTo>
                  <a:cubicBezTo>
                    <a:pt x="51029" y="2057"/>
                    <a:pt x="61570" y="0"/>
                    <a:pt x="73482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8" name="Shape 17"/>
            <p:cNvSpPr/>
            <p:nvPr/>
          </p:nvSpPr>
          <p:spPr>
            <a:xfrm>
              <a:off x="7214073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69" h="158077">
                  <a:moveTo>
                    <a:pt x="0" y="0"/>
                  </a:moveTo>
                  <a:cubicBezTo>
                    <a:pt x="12090" y="0"/>
                    <a:pt x="22682" y="2057"/>
                    <a:pt x="31750" y="6147"/>
                  </a:cubicBezTo>
                  <a:cubicBezTo>
                    <a:pt x="40830" y="10249"/>
                    <a:pt x="48489" y="15862"/>
                    <a:pt x="54737" y="22987"/>
                  </a:cubicBezTo>
                  <a:cubicBezTo>
                    <a:pt x="60985" y="30112"/>
                    <a:pt x="65659" y="38493"/>
                    <a:pt x="68783" y="48158"/>
                  </a:cubicBezTo>
                  <a:cubicBezTo>
                    <a:pt x="71907" y="57823"/>
                    <a:pt x="73469" y="68212"/>
                    <a:pt x="73469" y="79337"/>
                  </a:cubicBezTo>
                  <a:cubicBezTo>
                    <a:pt x="73469" y="90449"/>
                    <a:pt x="71907" y="100812"/>
                    <a:pt x="68783" y="110363"/>
                  </a:cubicBezTo>
                  <a:cubicBezTo>
                    <a:pt x="65659" y="119926"/>
                    <a:pt x="60985" y="128270"/>
                    <a:pt x="54737" y="135382"/>
                  </a:cubicBezTo>
                  <a:cubicBezTo>
                    <a:pt x="48489" y="142519"/>
                    <a:pt x="40830" y="148069"/>
                    <a:pt x="31750" y="152082"/>
                  </a:cubicBezTo>
                  <a:cubicBezTo>
                    <a:pt x="22682" y="156070"/>
                    <a:pt x="12090" y="158077"/>
                    <a:pt x="0" y="158077"/>
                  </a:cubicBezTo>
                  <a:lnTo>
                    <a:pt x="0" y="136411"/>
                  </a:lnTo>
                  <a:cubicBezTo>
                    <a:pt x="6439" y="136411"/>
                    <a:pt x="12535" y="135153"/>
                    <a:pt x="18288" y="132613"/>
                  </a:cubicBezTo>
                  <a:cubicBezTo>
                    <a:pt x="24041" y="130073"/>
                    <a:pt x="29070" y="126416"/>
                    <a:pt x="33363" y="121628"/>
                  </a:cubicBezTo>
                  <a:cubicBezTo>
                    <a:pt x="37655" y="116853"/>
                    <a:pt x="41021" y="110909"/>
                    <a:pt x="43472" y="103772"/>
                  </a:cubicBezTo>
                  <a:cubicBezTo>
                    <a:pt x="45910" y="96647"/>
                    <a:pt x="47130" y="88506"/>
                    <a:pt x="47130" y="79337"/>
                  </a:cubicBezTo>
                  <a:cubicBezTo>
                    <a:pt x="47130" y="70167"/>
                    <a:pt x="45910" y="62014"/>
                    <a:pt x="43472" y="54889"/>
                  </a:cubicBezTo>
                  <a:cubicBezTo>
                    <a:pt x="41021" y="47777"/>
                    <a:pt x="37655" y="41770"/>
                    <a:pt x="33363" y="36881"/>
                  </a:cubicBezTo>
                  <a:cubicBezTo>
                    <a:pt x="29070" y="32017"/>
                    <a:pt x="24041" y="28308"/>
                    <a:pt x="18288" y="25755"/>
                  </a:cubicBezTo>
                  <a:cubicBezTo>
                    <a:pt x="12535" y="23228"/>
                    <a:pt x="6439" y="21971"/>
                    <a:pt x="0" y="219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9" name="Shape 18"/>
            <p:cNvSpPr/>
            <p:nvPr/>
          </p:nvSpPr>
          <p:spPr>
            <a:xfrm>
              <a:off x="7523485" y="4102885"/>
              <a:ext cx="240227" cy="468922"/>
            </a:xfrm>
            <a:custGeom>
              <a:avLst/>
              <a:gdLst/>
              <a:ahLst/>
              <a:cxnLst/>
              <a:rect l="0" t="0" r="0" b="0"/>
              <a:pathLst>
                <a:path w="79616" h="155245">
                  <a:moveTo>
                    <a:pt x="79616" y="394"/>
                  </a:moveTo>
                  <a:lnTo>
                    <a:pt x="79616" y="26746"/>
                  </a:lnTo>
                  <a:cubicBezTo>
                    <a:pt x="69672" y="26746"/>
                    <a:pt x="61176" y="28105"/>
                    <a:pt x="54153" y="30836"/>
                  </a:cubicBezTo>
                  <a:cubicBezTo>
                    <a:pt x="47130" y="33579"/>
                    <a:pt x="41465" y="37567"/>
                    <a:pt x="37173" y="42837"/>
                  </a:cubicBezTo>
                  <a:cubicBezTo>
                    <a:pt x="32880" y="48108"/>
                    <a:pt x="29756" y="54496"/>
                    <a:pt x="27813" y="62014"/>
                  </a:cubicBezTo>
                  <a:cubicBezTo>
                    <a:pt x="25857" y="69533"/>
                    <a:pt x="24879" y="78169"/>
                    <a:pt x="24879" y="87910"/>
                  </a:cubicBezTo>
                  <a:lnTo>
                    <a:pt x="24879" y="155245"/>
                  </a:lnTo>
                  <a:lnTo>
                    <a:pt x="0" y="155245"/>
                  </a:lnTo>
                  <a:lnTo>
                    <a:pt x="0" y="3912"/>
                  </a:lnTo>
                  <a:lnTo>
                    <a:pt x="23419" y="3912"/>
                  </a:lnTo>
                  <a:lnTo>
                    <a:pt x="23419" y="35814"/>
                  </a:lnTo>
                  <a:lnTo>
                    <a:pt x="24003" y="35814"/>
                  </a:lnTo>
                  <a:cubicBezTo>
                    <a:pt x="30048" y="23521"/>
                    <a:pt x="37465" y="14440"/>
                    <a:pt x="46253" y="8586"/>
                  </a:cubicBezTo>
                  <a:cubicBezTo>
                    <a:pt x="55029" y="2731"/>
                    <a:pt x="66154" y="0"/>
                    <a:pt x="79616" y="394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0" name="Shape 19"/>
            <p:cNvSpPr/>
            <p:nvPr/>
          </p:nvSpPr>
          <p:spPr>
            <a:xfrm>
              <a:off x="8011625" y="3939531"/>
              <a:ext cx="568856" cy="632276"/>
            </a:xfrm>
            <a:custGeom>
              <a:avLst/>
              <a:gdLst/>
              <a:ahLst/>
              <a:cxnLst/>
              <a:rect l="0" t="0" r="0" b="0"/>
              <a:pathLst>
                <a:path w="188506" h="209004">
                  <a:moveTo>
                    <a:pt x="0" y="0"/>
                  </a:moveTo>
                  <a:lnTo>
                    <a:pt x="33083" y="0"/>
                  </a:lnTo>
                  <a:lnTo>
                    <a:pt x="95720" y="99530"/>
                  </a:lnTo>
                  <a:lnTo>
                    <a:pt x="156896" y="0"/>
                  </a:lnTo>
                  <a:lnTo>
                    <a:pt x="188506" y="0"/>
                  </a:lnTo>
                  <a:lnTo>
                    <a:pt x="108598" y="123533"/>
                  </a:lnTo>
                  <a:lnTo>
                    <a:pt x="108598" y="209004"/>
                  </a:lnTo>
                  <a:lnTo>
                    <a:pt x="80797" y="209004"/>
                  </a:lnTo>
                  <a:lnTo>
                    <a:pt x="80797" y="1235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1" name="Shape 20"/>
            <p:cNvSpPr/>
            <p:nvPr/>
          </p:nvSpPr>
          <p:spPr>
            <a:xfrm>
              <a:off x="8518984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82" h="158077">
                  <a:moveTo>
                    <a:pt x="73482" y="0"/>
                  </a:moveTo>
                  <a:lnTo>
                    <a:pt x="73482" y="21971"/>
                  </a:lnTo>
                  <a:cubicBezTo>
                    <a:pt x="67043" y="21971"/>
                    <a:pt x="60935" y="23228"/>
                    <a:pt x="55182" y="25755"/>
                  </a:cubicBezTo>
                  <a:cubicBezTo>
                    <a:pt x="49429" y="28308"/>
                    <a:pt x="44399" y="32017"/>
                    <a:pt x="40107" y="36881"/>
                  </a:cubicBezTo>
                  <a:cubicBezTo>
                    <a:pt x="35814" y="41770"/>
                    <a:pt x="32449" y="47777"/>
                    <a:pt x="30010" y="54889"/>
                  </a:cubicBezTo>
                  <a:cubicBezTo>
                    <a:pt x="27572" y="62014"/>
                    <a:pt x="26353" y="70167"/>
                    <a:pt x="26353" y="79337"/>
                  </a:cubicBezTo>
                  <a:cubicBezTo>
                    <a:pt x="26353" y="88506"/>
                    <a:pt x="27572" y="96647"/>
                    <a:pt x="30010" y="103772"/>
                  </a:cubicBezTo>
                  <a:cubicBezTo>
                    <a:pt x="32449" y="110909"/>
                    <a:pt x="35814" y="116853"/>
                    <a:pt x="40107" y="121628"/>
                  </a:cubicBezTo>
                  <a:cubicBezTo>
                    <a:pt x="44399" y="126416"/>
                    <a:pt x="49429" y="130073"/>
                    <a:pt x="55182" y="132613"/>
                  </a:cubicBezTo>
                  <a:cubicBezTo>
                    <a:pt x="60935" y="135153"/>
                    <a:pt x="67043" y="136411"/>
                    <a:pt x="73482" y="136411"/>
                  </a:cubicBezTo>
                  <a:lnTo>
                    <a:pt x="73482" y="158077"/>
                  </a:lnTo>
                  <a:cubicBezTo>
                    <a:pt x="61570" y="158077"/>
                    <a:pt x="51029" y="156070"/>
                    <a:pt x="41872" y="152082"/>
                  </a:cubicBezTo>
                  <a:cubicBezTo>
                    <a:pt x="32690" y="148069"/>
                    <a:pt x="24981" y="142519"/>
                    <a:pt x="18733" y="135382"/>
                  </a:cubicBezTo>
                  <a:cubicBezTo>
                    <a:pt x="12497" y="128270"/>
                    <a:pt x="7811" y="119926"/>
                    <a:pt x="4686" y="110363"/>
                  </a:cubicBezTo>
                  <a:cubicBezTo>
                    <a:pt x="1562" y="100812"/>
                    <a:pt x="0" y="90449"/>
                    <a:pt x="0" y="79337"/>
                  </a:cubicBezTo>
                  <a:cubicBezTo>
                    <a:pt x="0" y="68212"/>
                    <a:pt x="1562" y="57823"/>
                    <a:pt x="4686" y="48158"/>
                  </a:cubicBezTo>
                  <a:cubicBezTo>
                    <a:pt x="7811" y="38493"/>
                    <a:pt x="12497" y="30112"/>
                    <a:pt x="18733" y="22987"/>
                  </a:cubicBezTo>
                  <a:cubicBezTo>
                    <a:pt x="24981" y="15862"/>
                    <a:pt x="32690" y="10249"/>
                    <a:pt x="41872" y="6147"/>
                  </a:cubicBezTo>
                  <a:cubicBezTo>
                    <a:pt x="51029" y="2057"/>
                    <a:pt x="61570" y="0"/>
                    <a:pt x="73482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2" name="Shape 21"/>
            <p:cNvSpPr/>
            <p:nvPr/>
          </p:nvSpPr>
          <p:spPr>
            <a:xfrm>
              <a:off x="8741914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70" h="158077">
                  <a:moveTo>
                    <a:pt x="0" y="0"/>
                  </a:moveTo>
                  <a:cubicBezTo>
                    <a:pt x="12090" y="0"/>
                    <a:pt x="22682" y="2057"/>
                    <a:pt x="31750" y="6147"/>
                  </a:cubicBezTo>
                  <a:cubicBezTo>
                    <a:pt x="40830" y="10249"/>
                    <a:pt x="48489" y="15862"/>
                    <a:pt x="54737" y="22987"/>
                  </a:cubicBezTo>
                  <a:cubicBezTo>
                    <a:pt x="60985" y="30112"/>
                    <a:pt x="65659" y="38493"/>
                    <a:pt x="68783" y="48158"/>
                  </a:cubicBezTo>
                  <a:cubicBezTo>
                    <a:pt x="71907" y="57823"/>
                    <a:pt x="73470" y="68212"/>
                    <a:pt x="73470" y="79337"/>
                  </a:cubicBezTo>
                  <a:cubicBezTo>
                    <a:pt x="73470" y="90449"/>
                    <a:pt x="71907" y="100812"/>
                    <a:pt x="68783" y="110363"/>
                  </a:cubicBezTo>
                  <a:cubicBezTo>
                    <a:pt x="65659" y="119926"/>
                    <a:pt x="60985" y="128270"/>
                    <a:pt x="54737" y="135382"/>
                  </a:cubicBezTo>
                  <a:cubicBezTo>
                    <a:pt x="48489" y="142519"/>
                    <a:pt x="40830" y="148069"/>
                    <a:pt x="31750" y="152082"/>
                  </a:cubicBezTo>
                  <a:cubicBezTo>
                    <a:pt x="22682" y="156070"/>
                    <a:pt x="12090" y="158077"/>
                    <a:pt x="0" y="158077"/>
                  </a:cubicBezTo>
                  <a:lnTo>
                    <a:pt x="0" y="136411"/>
                  </a:lnTo>
                  <a:cubicBezTo>
                    <a:pt x="6439" y="136411"/>
                    <a:pt x="12535" y="135153"/>
                    <a:pt x="18288" y="132613"/>
                  </a:cubicBezTo>
                  <a:cubicBezTo>
                    <a:pt x="24041" y="130073"/>
                    <a:pt x="29070" y="126416"/>
                    <a:pt x="33363" y="121628"/>
                  </a:cubicBezTo>
                  <a:cubicBezTo>
                    <a:pt x="37655" y="116853"/>
                    <a:pt x="41021" y="110909"/>
                    <a:pt x="43472" y="103772"/>
                  </a:cubicBezTo>
                  <a:cubicBezTo>
                    <a:pt x="45910" y="96647"/>
                    <a:pt x="47130" y="88506"/>
                    <a:pt x="47130" y="79337"/>
                  </a:cubicBezTo>
                  <a:cubicBezTo>
                    <a:pt x="47130" y="70167"/>
                    <a:pt x="45910" y="62014"/>
                    <a:pt x="43472" y="54889"/>
                  </a:cubicBezTo>
                  <a:cubicBezTo>
                    <a:pt x="41021" y="47777"/>
                    <a:pt x="37655" y="41770"/>
                    <a:pt x="33363" y="36881"/>
                  </a:cubicBezTo>
                  <a:cubicBezTo>
                    <a:pt x="29070" y="32017"/>
                    <a:pt x="24041" y="28308"/>
                    <a:pt x="18288" y="25755"/>
                  </a:cubicBezTo>
                  <a:cubicBezTo>
                    <a:pt x="12535" y="23228"/>
                    <a:pt x="6439" y="21971"/>
                    <a:pt x="0" y="219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3" name="Shape 22"/>
            <p:cNvSpPr/>
            <p:nvPr/>
          </p:nvSpPr>
          <p:spPr>
            <a:xfrm>
              <a:off x="9051326" y="4114416"/>
              <a:ext cx="378597" cy="467000"/>
            </a:xfrm>
            <a:custGeom>
              <a:avLst/>
              <a:gdLst/>
              <a:ahLst/>
              <a:cxnLst/>
              <a:rect l="0" t="0" r="0" b="0"/>
              <a:pathLst>
                <a:path w="125285" h="154559">
                  <a:moveTo>
                    <a:pt x="0" y="0"/>
                  </a:moveTo>
                  <a:lnTo>
                    <a:pt x="24879" y="0"/>
                  </a:lnTo>
                  <a:lnTo>
                    <a:pt x="24879" y="102438"/>
                  </a:lnTo>
                  <a:cubicBezTo>
                    <a:pt x="24879" y="111823"/>
                    <a:pt x="27610" y="119240"/>
                    <a:pt x="33071" y="124689"/>
                  </a:cubicBezTo>
                  <a:cubicBezTo>
                    <a:pt x="38544" y="130162"/>
                    <a:pt x="46050" y="132893"/>
                    <a:pt x="55613" y="132893"/>
                  </a:cubicBezTo>
                  <a:cubicBezTo>
                    <a:pt x="63221" y="132893"/>
                    <a:pt x="69825" y="131724"/>
                    <a:pt x="75374" y="129375"/>
                  </a:cubicBezTo>
                  <a:cubicBezTo>
                    <a:pt x="80937" y="127038"/>
                    <a:pt x="85572" y="123723"/>
                    <a:pt x="89294" y="119418"/>
                  </a:cubicBezTo>
                  <a:cubicBezTo>
                    <a:pt x="92989" y="115125"/>
                    <a:pt x="95771" y="110109"/>
                    <a:pt x="97625" y="104356"/>
                  </a:cubicBezTo>
                  <a:cubicBezTo>
                    <a:pt x="99492" y="98603"/>
                    <a:pt x="100406" y="92303"/>
                    <a:pt x="100406" y="85458"/>
                  </a:cubicBezTo>
                  <a:lnTo>
                    <a:pt x="100406" y="0"/>
                  </a:lnTo>
                  <a:lnTo>
                    <a:pt x="125285" y="0"/>
                  </a:lnTo>
                  <a:lnTo>
                    <a:pt x="125285" y="151333"/>
                  </a:lnTo>
                  <a:lnTo>
                    <a:pt x="101867" y="151333"/>
                  </a:lnTo>
                  <a:lnTo>
                    <a:pt x="101867" y="127330"/>
                  </a:lnTo>
                  <a:lnTo>
                    <a:pt x="101282" y="127330"/>
                  </a:lnTo>
                  <a:cubicBezTo>
                    <a:pt x="96012" y="136703"/>
                    <a:pt x="89294" y="143586"/>
                    <a:pt x="81077" y="147967"/>
                  </a:cubicBezTo>
                  <a:cubicBezTo>
                    <a:pt x="72898" y="152362"/>
                    <a:pt x="63221" y="154559"/>
                    <a:pt x="52108" y="154559"/>
                  </a:cubicBezTo>
                  <a:cubicBezTo>
                    <a:pt x="42151" y="154559"/>
                    <a:pt x="33858" y="153225"/>
                    <a:pt x="27229" y="150596"/>
                  </a:cubicBezTo>
                  <a:cubicBezTo>
                    <a:pt x="20587" y="147967"/>
                    <a:pt x="15227" y="144208"/>
                    <a:pt x="11125" y="139331"/>
                  </a:cubicBezTo>
                  <a:cubicBezTo>
                    <a:pt x="7023" y="134455"/>
                    <a:pt x="4140" y="128651"/>
                    <a:pt x="2489" y="121920"/>
                  </a:cubicBezTo>
                  <a:cubicBezTo>
                    <a:pt x="826" y="115176"/>
                    <a:pt x="0" y="107709"/>
                    <a:pt x="0" y="9951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V="1">
            <a:off x="5581275" y="3945061"/>
            <a:ext cx="302901" cy="12217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84481" y="3945061"/>
            <a:ext cx="333182" cy="14423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17664" y="4087872"/>
            <a:ext cx="0" cy="64017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12" y="4425990"/>
            <a:ext cx="773627" cy="247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135" y="7012482"/>
            <a:ext cx="5334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https://jasper-gifts.com/gift_selection_sk.php?name=sk&amp;id=221</a:t>
            </a:r>
            <a:endParaRPr lang="he-IL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95" name="מחבר ישר 44"/>
          <p:cNvCxnSpPr>
            <a:stCxn id="200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7" name="TextBox 196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02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03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102689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</a:t>
            </a:r>
            <a:r>
              <a:rPr lang="en-US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17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874065" y="6194142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9" name="מלבן מעוגל 218"/>
          <p:cNvSpPr/>
          <p:nvPr/>
        </p:nvSpPr>
        <p:spPr>
          <a:xfrm>
            <a:off x="2837505" y="7214005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0" name="TextBox 219"/>
          <p:cNvSpPr txBox="1"/>
          <p:nvPr/>
        </p:nvSpPr>
        <p:spPr>
          <a:xfrm>
            <a:off x="2609731" y="7257458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178407" y="7442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2" name="מלבן מעוגל 45"/>
          <p:cNvSpPr/>
          <p:nvPr/>
        </p:nvSpPr>
        <p:spPr>
          <a:xfrm>
            <a:off x="2837505" y="7214005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3" name="TextBox 222"/>
          <p:cNvSpPr txBox="1"/>
          <p:nvPr/>
        </p:nvSpPr>
        <p:spPr>
          <a:xfrm>
            <a:off x="2609731" y="7257458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שווי לצרכן: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1266" y="7449694"/>
            <a:ext cx="17789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720-₪ </a:t>
            </a:r>
          </a:p>
          <a:p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548" y="3745607"/>
            <a:ext cx="4772851" cy="32639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102954" y="2272167"/>
            <a:ext cx="3429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b="1" dirty="0"/>
              <a:t>כרטיס נטען </a:t>
            </a:r>
            <a:r>
              <a:rPr lang="he-IL" sz="2000" b="1" dirty="0" smtClean="0"/>
              <a:t>720 </a:t>
            </a:r>
            <a:r>
              <a:rPr lang="he-IL" sz="2000" b="1" dirty="0"/>
              <a:t>ש"ח כולל מע"מ</a:t>
            </a:r>
          </a:p>
          <a:p>
            <a:r>
              <a:rPr lang="he-IL" sz="2000" b="1" dirty="0"/>
              <a:t>בלבד </a:t>
            </a:r>
            <a:r>
              <a:rPr lang="en-US" sz="2000" b="1" dirty="0"/>
              <a:t>Fox home Fox </a:t>
            </a:r>
            <a:r>
              <a:rPr lang="en-US" sz="2000" b="1" dirty="0" err="1"/>
              <a:t>homeFox</a:t>
            </a:r>
            <a:r>
              <a:rPr lang="en-US" sz="2000" b="1" dirty="0"/>
              <a:t> home Fox home </a:t>
            </a:r>
            <a:r>
              <a:rPr lang="he-IL" sz="2000" b="1" dirty="0"/>
              <a:t>רשת</a:t>
            </a:r>
          </a:p>
          <a:p>
            <a:r>
              <a:rPr lang="he-IL" sz="2000" b="1" dirty="0"/>
              <a:t>ללא כפל מבצעים</a:t>
            </a:r>
          </a:p>
        </p:txBody>
      </p:sp>
    </p:spTree>
    <p:extLst>
      <p:ext uri="{BB962C8B-B14F-4D97-AF65-F5344CB8AC3E}">
        <p14:creationId xmlns:p14="http://schemas.microsoft.com/office/powerpoint/2010/main" val="23262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תמונה 225" descr="1.jp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384" y="2069432"/>
            <a:ext cx="6906398" cy="6145614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169741" y="5063318"/>
            <a:ext cx="608669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5574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</a:t>
            </a:r>
            <a:r>
              <a:rPr lang="en-US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1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1" name="מלבן מעוגל 45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 smtClean="0">
                <a:solidFill>
                  <a:schemeClr val="tx1"/>
                </a:solidFill>
              </a:rPr>
              <a:t>700ש"ח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4228098" y="725892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מחיר לעובד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24" name="מלבן 223"/>
          <p:cNvSpPr/>
          <p:nvPr/>
        </p:nvSpPr>
        <p:spPr>
          <a:xfrm>
            <a:off x="4625379" y="7408051"/>
            <a:ext cx="1156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dirty="0"/>
          </a:p>
        </p:txBody>
      </p:sp>
      <p:sp>
        <p:nvSpPr>
          <p:cNvPr id="225" name="מלבן מעוגל 224"/>
          <p:cNvSpPr/>
          <p:nvPr/>
        </p:nvSpPr>
        <p:spPr>
          <a:xfrm>
            <a:off x="1847083" y="7275844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0" name="TextBox 229"/>
          <p:cNvSpPr txBox="1"/>
          <p:nvPr/>
        </p:nvSpPr>
        <p:spPr>
          <a:xfrm>
            <a:off x="2073521" y="7450940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הנחה: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116936" y="7238148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 smtClean="0">
                <a:solidFill>
                  <a:schemeClr val="tx1"/>
                </a:solidFill>
              </a:rPr>
              <a:t>₪ 250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073521" y="7305711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הנחה: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17" name="Rectangle 211"/>
          <p:cNvSpPr/>
          <p:nvPr/>
        </p:nvSpPr>
        <p:spPr>
          <a:xfrm>
            <a:off x="4492396" y="6392497"/>
            <a:ext cx="1960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דגם </a:t>
            </a:r>
            <a:r>
              <a:rPr lang="he-IL" sz="1200" dirty="0"/>
              <a:t>48971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806" y="2404731"/>
            <a:ext cx="32505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229" name="תמונה 2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06" y="4147959"/>
            <a:ext cx="2948900" cy="2898849"/>
          </a:xfrm>
          <a:prstGeom prst="rect">
            <a:avLst/>
          </a:prstGeom>
        </p:spPr>
      </p:pic>
      <p:pic>
        <p:nvPicPr>
          <p:cNvPr id="231" name="תמונה 2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7" y="2444927"/>
            <a:ext cx="1935276" cy="1432104"/>
          </a:xfrm>
          <a:prstGeom prst="rect">
            <a:avLst/>
          </a:prstGeom>
        </p:spPr>
      </p:pic>
      <p:pic>
        <p:nvPicPr>
          <p:cNvPr id="235" name="תמונה 2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5" y="6207435"/>
            <a:ext cx="1227241" cy="1227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9389" y="3707904"/>
            <a:ext cx="23338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C00000"/>
                </a:solidFill>
              </a:rPr>
              <a:t>מחיר צרכן 990-₪ בחוץ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99587" y="3519099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טכנולוגיית </a:t>
            </a:r>
            <a:r>
              <a:rPr lang="en-US" dirty="0">
                <a:latin typeface="Yoav" panose="00000400000000000000" pitchFamily="2" charset="-79"/>
                <a:cs typeface="Yoav" panose="00000400000000000000" pitchFamily="2" charset="-79"/>
              </a:rPr>
              <a:t> </a:t>
            </a:r>
            <a:r>
              <a:rPr lang="en-US" dirty="0">
                <a:cs typeface="Yoav" panose="00000400000000000000" pitchFamily="2" charset="-79"/>
              </a:rPr>
              <a:t>Air Fryer- </a:t>
            </a:r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פטנט המאפשר הכנת מאכלים כמעט ללא שומן !</a:t>
            </a:r>
          </a:p>
          <a:p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רק כף שמן לקילוגרם צ'יפס</a:t>
            </a:r>
          </a:p>
          <a:p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אפשרות בישול מאכלים קפואים וטריים</a:t>
            </a:r>
          </a:p>
          <a:p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בישול  ע"י הזרמת אויר חם וערבול -  כולל ספר מתכונים</a:t>
            </a:r>
          </a:p>
          <a:p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יצרן: </a:t>
            </a:r>
            <a:r>
              <a:rPr lang="en-US" dirty="0">
                <a:latin typeface="[z] Arista" panose="02000500000000020004" pitchFamily="2" charset="0"/>
                <a:cs typeface="Yehuda CLM" panose="02000303000000000000" pitchFamily="2" charset="-79"/>
              </a:rPr>
              <a:t>crown</a:t>
            </a:r>
            <a:endParaRPr lang="he-IL" dirty="0">
              <a:latin typeface="Yoav" panose="00000400000000000000" pitchFamily="2" charset="-79"/>
              <a:cs typeface="Yoav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4600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</a:t>
            </a:r>
            <a:r>
              <a:rPr lang="en-US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2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1" name="מלבן מעוגל 45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 smtClean="0">
                <a:solidFill>
                  <a:schemeClr val="tx1"/>
                </a:solidFill>
              </a:rPr>
              <a:t>600ש"ח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4228098" y="725892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מחיר לעובד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24" name="מלבן 223"/>
          <p:cNvSpPr/>
          <p:nvPr/>
        </p:nvSpPr>
        <p:spPr>
          <a:xfrm>
            <a:off x="4625379" y="7408051"/>
            <a:ext cx="1156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dirty="0"/>
          </a:p>
        </p:txBody>
      </p:sp>
      <p:sp>
        <p:nvSpPr>
          <p:cNvPr id="225" name="מלבן מעוגל 224"/>
          <p:cNvSpPr/>
          <p:nvPr/>
        </p:nvSpPr>
        <p:spPr>
          <a:xfrm>
            <a:off x="1847083" y="7275844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0" name="TextBox 229"/>
          <p:cNvSpPr txBox="1"/>
          <p:nvPr/>
        </p:nvSpPr>
        <p:spPr>
          <a:xfrm>
            <a:off x="2073521" y="7450940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הנחה: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116936" y="7238148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 smtClean="0">
                <a:solidFill>
                  <a:schemeClr val="tx1"/>
                </a:solidFill>
              </a:rPr>
              <a:t>₪ 150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6" name="מלבן מעוגל 36"/>
          <p:cNvSpPr/>
          <p:nvPr/>
        </p:nvSpPr>
        <p:spPr>
          <a:xfrm>
            <a:off x="1847083" y="7275844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073521" y="7305711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הנחה: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17" name="Rectangle 211"/>
          <p:cNvSpPr/>
          <p:nvPr/>
        </p:nvSpPr>
        <p:spPr>
          <a:xfrm>
            <a:off x="4492396" y="6392497"/>
            <a:ext cx="1960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דגם </a:t>
            </a:r>
            <a:r>
              <a:rPr lang="he-IL" sz="1200" dirty="0"/>
              <a:t>48971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6423" y="2004636"/>
            <a:ext cx="32505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231" name="תמונה 2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59" y="1986519"/>
            <a:ext cx="1935276" cy="1432104"/>
          </a:xfrm>
          <a:prstGeom prst="rect">
            <a:avLst/>
          </a:prstGeom>
        </p:spPr>
      </p:pic>
      <p:pic>
        <p:nvPicPr>
          <p:cNvPr id="223" name="תמונה 2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11" y="3780139"/>
            <a:ext cx="3057525" cy="3057525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56367" y="3429090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הספק- </a:t>
            </a:r>
            <a:r>
              <a:rPr lang="en-US" dirty="0"/>
              <a:t>MAX LOCKED MOTOR 1290W- 800W</a:t>
            </a:r>
            <a:br>
              <a:rPr lang="en-US" dirty="0"/>
            </a:br>
            <a:r>
              <a:rPr lang="he-IL" dirty="0"/>
              <a:t>קערת נירוסטה בקיבולת 4.5 ליטר עם ידית</a:t>
            </a:r>
            <a:br>
              <a:rPr lang="he-IL" dirty="0"/>
            </a:br>
            <a:r>
              <a:rPr lang="he-IL" dirty="0"/>
              <a:t>כולל: מקצף </a:t>
            </a:r>
            <a:r>
              <a:rPr lang="he-IL" dirty="0" err="1"/>
              <a:t>נירוסטה,וו</a:t>
            </a:r>
            <a:r>
              <a:rPr lang="he-IL" dirty="0"/>
              <a:t> לישה לבצק וו גיטרה מאלומיניום</a:t>
            </a:r>
            <a:br>
              <a:rPr lang="he-IL" dirty="0"/>
            </a:br>
            <a:r>
              <a:rPr lang="he-IL" dirty="0"/>
              <a:t>בורר עוצמה עם 6 מהירויות לבחירה ופונקציית פולס</a:t>
            </a:r>
            <a:br>
              <a:rPr lang="he-IL" dirty="0"/>
            </a:br>
            <a:r>
              <a:rPr lang="he-IL" dirty="0"/>
              <a:t>תאורה בצבע כחול סביב לבורר </a:t>
            </a:r>
            <a:r>
              <a:rPr lang="he-IL" dirty="0" err="1" smtClean="0"/>
              <a:t>העוצמה.קראון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2742857" y="3166856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מיקסר שולחני עוצמתי ושקט </a:t>
            </a:r>
            <a:r>
              <a:rPr lang="en-US" dirty="0"/>
              <a:t>CRM-100 CROWN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7610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</a:t>
            </a:r>
            <a:r>
              <a:rPr lang="en-US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3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66523" y="6158677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1" name="מלבן מעוגל 45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2" name="TextBox 221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מחיר לעובד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24" name="מלבן 223"/>
          <p:cNvSpPr/>
          <p:nvPr/>
        </p:nvSpPr>
        <p:spPr>
          <a:xfrm>
            <a:off x="4729863" y="7445308"/>
            <a:ext cx="1053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600₪ </a:t>
            </a:r>
            <a:endParaRPr lang="he-IL" sz="2400" dirty="0"/>
          </a:p>
        </p:txBody>
      </p:sp>
      <p:sp>
        <p:nvSpPr>
          <p:cNvPr id="225" name="מלבן מעוגל 224"/>
          <p:cNvSpPr/>
          <p:nvPr/>
        </p:nvSpPr>
        <p:spPr>
          <a:xfrm>
            <a:off x="1847083" y="7275844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0" name="TextBox 229"/>
          <p:cNvSpPr txBox="1"/>
          <p:nvPr/>
        </p:nvSpPr>
        <p:spPr>
          <a:xfrm>
            <a:off x="2073521" y="7450940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הנחה: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4" name="TextBox 233"/>
          <p:cNvSpPr txBox="1"/>
          <p:nvPr/>
        </p:nvSpPr>
        <p:spPr>
          <a:xfrm>
            <a:off x="3510969" y="7466708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חיסכון: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089237" y="7414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6" name="מלבן מעוגל 36"/>
          <p:cNvSpPr/>
          <p:nvPr/>
        </p:nvSpPr>
        <p:spPr>
          <a:xfrm>
            <a:off x="1847083" y="7275844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7" name="TextBox 236"/>
          <p:cNvSpPr txBox="1"/>
          <p:nvPr/>
        </p:nvSpPr>
        <p:spPr>
          <a:xfrm>
            <a:off x="2073521" y="7305711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הנחה: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39" name="מלבן מעוגל 38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40" name="TextBox 239"/>
          <p:cNvSpPr txBox="1"/>
          <p:nvPr/>
        </p:nvSpPr>
        <p:spPr>
          <a:xfrm>
            <a:off x="3510969" y="7305711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חיסכון: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42" name="מלבן 241"/>
          <p:cNvSpPr/>
          <p:nvPr/>
        </p:nvSpPr>
        <p:spPr>
          <a:xfrm>
            <a:off x="3062963" y="7422703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latin typeface="Yehuda CLM" panose="02000303000000000000" pitchFamily="2" charset="-79"/>
                <a:cs typeface="Yehuda CLM" panose="02000303000000000000" pitchFamily="2" charset="-79"/>
              </a:rPr>
              <a:t>₪ </a:t>
            </a:r>
            <a:endParaRPr lang="he-IL" sz="2400" dirty="0"/>
          </a:p>
        </p:txBody>
      </p:sp>
      <p:sp>
        <p:nvSpPr>
          <p:cNvPr id="217" name="מלבן 216"/>
          <p:cNvSpPr/>
          <p:nvPr/>
        </p:nvSpPr>
        <p:spPr>
          <a:xfrm>
            <a:off x="494559" y="5203918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שלט רחוק המאפשר שינויי כיוון ותוכנית</a:t>
            </a:r>
          </a:p>
          <a:p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בעל מנגנון חזרה אוטומטית לתחנת העגינה לטעינה מחודשת.</a:t>
            </a:r>
          </a:p>
          <a:p>
            <a:r>
              <a:rPr lang="he-IL" dirty="0" smtClean="0">
                <a:latin typeface="Yoav" panose="00000400000000000000" pitchFamily="2" charset="-79"/>
                <a:cs typeface="Yoav" panose="00000400000000000000" pitchFamily="2" charset="-79"/>
              </a:rPr>
              <a:t>פאנל </a:t>
            </a:r>
            <a:r>
              <a:rPr lang="he-IL" dirty="0" err="1">
                <a:latin typeface="Yoav" panose="00000400000000000000" pitchFamily="2" charset="-79"/>
                <a:cs typeface="Yoav" panose="00000400000000000000" pitchFamily="2" charset="-79"/>
              </a:rPr>
              <a:t>טאצ</a:t>
            </a:r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'</a:t>
            </a:r>
          </a:p>
          <a:p>
            <a:r>
              <a:rPr lang="he-IL" dirty="0" smtClean="0">
                <a:latin typeface="Yoav" panose="00000400000000000000" pitchFamily="2" charset="-79"/>
                <a:cs typeface="Yoav" panose="00000400000000000000" pitchFamily="2" charset="-79"/>
              </a:rPr>
              <a:t>יצרן</a:t>
            </a:r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: </a:t>
            </a:r>
            <a:r>
              <a:rPr lang="en-US" dirty="0">
                <a:latin typeface="[z] Arista" panose="02000500000000020004" pitchFamily="2" charset="0"/>
                <a:cs typeface="Yoav" panose="00000400000000000000" pitchFamily="2" charset="-79"/>
              </a:rPr>
              <a:t>Canon</a:t>
            </a:r>
            <a:endParaRPr lang="he-IL" dirty="0">
              <a:latin typeface="[z] Arista" panose="02000500000000020004" pitchFamily="2" charset="0"/>
              <a:cs typeface="Yoav" panose="00000400000000000000" pitchFamily="2" charset="-79"/>
            </a:endParaRPr>
          </a:p>
        </p:txBody>
      </p:sp>
      <p:sp>
        <p:nvSpPr>
          <p:cNvPr id="223" name="מלבן 222"/>
          <p:cNvSpPr/>
          <p:nvPr/>
        </p:nvSpPr>
        <p:spPr>
          <a:xfrm>
            <a:off x="5144981" y="5036955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latin typeface="Yoav" panose="00000400000000000000" pitchFamily="2" charset="-79"/>
                <a:cs typeface="Yoav" panose="00000400000000000000" pitchFamily="2" charset="-79"/>
              </a:rPr>
              <a:t>דגם: </a:t>
            </a:r>
            <a:r>
              <a:rPr lang="en-US" dirty="0">
                <a:cs typeface="Yoav" panose="00000400000000000000" pitchFamily="2" charset="-79"/>
              </a:rPr>
              <a:t>Cr2000</a:t>
            </a:r>
            <a:endParaRPr lang="he-IL" dirty="0">
              <a:latin typeface="Yoav" panose="00000400000000000000" pitchFamily="2" charset="-79"/>
              <a:cs typeface="Yoav" panose="00000400000000000000" pitchFamily="2" charset="-79"/>
            </a:endParaRPr>
          </a:p>
        </p:txBody>
      </p:sp>
      <p:sp>
        <p:nvSpPr>
          <p:cNvPr id="226" name="מלבן 225"/>
          <p:cNvSpPr/>
          <p:nvPr/>
        </p:nvSpPr>
        <p:spPr>
          <a:xfrm>
            <a:off x="2250652" y="4801958"/>
            <a:ext cx="1673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latin typeface="Yehuda CLM" panose="02000303000000000000" pitchFamily="2" charset="-79"/>
                <a:cs typeface="Yehuda CLM" panose="02000303000000000000" pitchFamily="2" charset="-79"/>
              </a:rPr>
              <a:t>שואב </a:t>
            </a:r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רובוטי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1" name="מלבן מעוגל 230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41" name="TextBox 240"/>
          <p:cNvSpPr txBox="1"/>
          <p:nvPr/>
        </p:nvSpPr>
        <p:spPr>
          <a:xfrm>
            <a:off x="3510969" y="7466708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חיסכון: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3089237" y="7414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44" name="מלבן מעוגל 38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45" name="TextBox 244"/>
          <p:cNvSpPr txBox="1"/>
          <p:nvPr/>
        </p:nvSpPr>
        <p:spPr>
          <a:xfrm>
            <a:off x="3510969" y="7305711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תוספת תשלום: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46" name="מלבן 245"/>
          <p:cNvSpPr/>
          <p:nvPr/>
        </p:nvSpPr>
        <p:spPr>
          <a:xfrm>
            <a:off x="3125789" y="7411042"/>
            <a:ext cx="1011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150₪ </a:t>
            </a:r>
            <a:endParaRPr lang="he-IL" sz="2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1704757" y="2138009"/>
            <a:ext cx="32505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248" name="תמונה 2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8" y="3118450"/>
            <a:ext cx="1935276" cy="1432104"/>
          </a:xfrm>
          <a:prstGeom prst="rect">
            <a:avLst/>
          </a:prstGeom>
        </p:spPr>
      </p:pic>
      <p:pic>
        <p:nvPicPr>
          <p:cNvPr id="249" name="תמונה 2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0" y="3984504"/>
            <a:ext cx="2758524" cy="2882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9389" y="3489818"/>
            <a:ext cx="2477963" cy="3735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שווי צרכן 990-₪ בחוץ 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4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1" name="מלבן מעוגל 45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22" name="TextBox 221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שווי לצרכן: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24" name="מלבן 223"/>
          <p:cNvSpPr/>
          <p:nvPr/>
        </p:nvSpPr>
        <p:spPr>
          <a:xfrm>
            <a:off x="4730621" y="7408051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750₪ </a:t>
            </a:r>
            <a:endParaRPr lang="he-IL" sz="2400" dirty="0"/>
          </a:p>
        </p:txBody>
      </p:sp>
      <p:sp>
        <p:nvSpPr>
          <p:cNvPr id="225" name="מלבן מעוגל 224"/>
          <p:cNvSpPr/>
          <p:nvPr/>
        </p:nvSpPr>
        <p:spPr>
          <a:xfrm>
            <a:off x="1847083" y="7275844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0" name="TextBox 229"/>
          <p:cNvSpPr txBox="1"/>
          <p:nvPr/>
        </p:nvSpPr>
        <p:spPr>
          <a:xfrm>
            <a:off x="2073521" y="7450940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הנחה: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4" name="TextBox 233"/>
          <p:cNvSpPr txBox="1"/>
          <p:nvPr/>
        </p:nvSpPr>
        <p:spPr>
          <a:xfrm>
            <a:off x="3510969" y="7466708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חיסכון: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089237" y="7414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6" name="מלבן מעוגל 36"/>
          <p:cNvSpPr/>
          <p:nvPr/>
        </p:nvSpPr>
        <p:spPr>
          <a:xfrm>
            <a:off x="1847083" y="7275844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7" name="TextBox 236"/>
          <p:cNvSpPr txBox="1"/>
          <p:nvPr/>
        </p:nvSpPr>
        <p:spPr>
          <a:xfrm>
            <a:off x="2073521" y="7305711"/>
            <a:ext cx="857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הנחה: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031639" y="7435635"/>
            <a:ext cx="731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9" name="מלבן מעוגל 38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42" name="מלבן 241"/>
          <p:cNvSpPr/>
          <p:nvPr/>
        </p:nvSpPr>
        <p:spPr>
          <a:xfrm>
            <a:off x="3187426" y="7422668"/>
            <a:ext cx="1047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300₪ </a:t>
            </a:r>
            <a:endParaRPr lang="he-IL" sz="2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87070" y="2116397"/>
            <a:ext cx="32505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510969" y="7305711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תוספת תשלום: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pic>
        <p:nvPicPr>
          <p:cNvPr id="226" name="תמונה 2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39" y="3162545"/>
            <a:ext cx="2419350" cy="2295525"/>
          </a:xfrm>
          <a:prstGeom prst="rect">
            <a:avLst/>
          </a:prstGeom>
          <a:noFill/>
        </p:spPr>
      </p:pic>
      <p:pic>
        <p:nvPicPr>
          <p:cNvPr id="227" name="תמונה 226" descr="http://www.neostore.ee/th/EC-01204/EC-01204876-05.jpe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90" y="5613836"/>
            <a:ext cx="875030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תמונה 227" descr="http://ecx.images-amazon.com/images/I/311f59MChN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90" y="5531286"/>
            <a:ext cx="828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תמונה 228" descr="http://www.innova24.biz/item_images/57/TEFAL-GV-6770-Wei%C3%9F-Violett-Eff_1_zoom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85" y="5726866"/>
            <a:ext cx="790575" cy="58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תמונה 230" descr="TEFAL_red_medium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20" y="2878138"/>
            <a:ext cx="1543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73492"/>
              </p:ext>
            </p:extLst>
          </p:nvPr>
        </p:nvGraphicFramePr>
        <p:xfrm>
          <a:off x="201163" y="3639756"/>
          <a:ext cx="3931949" cy="3562096"/>
        </p:xfrm>
        <a:graphic>
          <a:graphicData uri="http://schemas.openxmlformats.org/drawingml/2006/table">
            <a:tbl>
              <a:tblPr/>
              <a:tblGrid>
                <a:gridCol w="3931949"/>
              </a:tblGrid>
              <a:tr h="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הספק מרבי 2200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W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לחץ קיטור 5.2 בר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תפוקת אדים מקסימאלית  120 גרם/לדקה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תפוקת אדים טורבו 230 גרם /לדקה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b="1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נפח מיכל 1.5 ליטר מילוי רציף!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תחילת עבודה בתוך 2 דקות!!!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כיבוי אוטומטי לאחר 8 דקות ללא תנועה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marR="4572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A.C.C</a:t>
                      </a: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ייחודי </a:t>
                      </a:r>
                      <a:r>
                        <a:rPr lang="he-IL" sz="1400" dirty="0" err="1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לטפאל</a:t>
                      </a: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 מערכת לדחיית וניקוי אבנית במיכל הלחץ.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מערכת אקו לחיסכון אנרגטי עד 20%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יציאת כבל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Easy Cord</a:t>
                      </a: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 לגיהוץ נוח 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תא אחסון לכבל החשמל וכבל האדים. 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גיהוץ אנכי עוצמתי.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400" dirty="0" smtClean="0">
                          <a:effectLst/>
                          <a:latin typeface="Yoav" panose="00000400000000000000" pitchFamily="2" charset="-79"/>
                          <a:ea typeface="Calibri" panose="020F0502020204030204" pitchFamily="34" charset="0"/>
                          <a:cs typeface="Yoav" panose="00000400000000000000" pitchFamily="2" charset="-79"/>
                        </a:rPr>
                        <a:t>תפס נעילה לבסיס המגהץ לבטיחות מרבית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5441394" y="5375121"/>
            <a:ext cx="1083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e-IL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דגם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GV6770 </a:t>
            </a:r>
            <a:endParaRPr lang="he-IL" sz="1200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6861"/>
              </p:ext>
            </p:extLst>
          </p:nvPr>
        </p:nvGraphicFramePr>
        <p:xfrm>
          <a:off x="-68736" y="3188169"/>
          <a:ext cx="6781189" cy="420624"/>
        </p:xfrm>
        <a:graphic>
          <a:graphicData uri="http://schemas.openxmlformats.org/drawingml/2006/table">
            <a:tbl>
              <a:tblPr/>
              <a:tblGrid>
                <a:gridCol w="6781189"/>
              </a:tblGrid>
              <a:tr h="0">
                <a:tc>
                  <a:txBody>
                    <a:bodyPr/>
                    <a:lstStyle/>
                    <a:p>
                      <a:pPr marL="3657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EFFECTIS </a:t>
                      </a: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EASY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38696"/>
              </p:ext>
            </p:extLst>
          </p:nvPr>
        </p:nvGraphicFramePr>
        <p:xfrm>
          <a:off x="2324100" y="3174706"/>
          <a:ext cx="6172200" cy="420624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0">
                <a:tc>
                  <a:txBody>
                    <a:bodyPr/>
                    <a:lstStyle/>
                    <a:p>
                      <a:pPr marL="3657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b="1" dirty="0" smtClean="0">
                          <a:effectLst/>
                          <a:latin typeface="Yehuda CLM" panose="02000303000000000000" pitchFamily="2" charset="-79"/>
                          <a:ea typeface="Calibri" panose="020F0502020204030204" pitchFamily="34" charset="0"/>
                          <a:cs typeface="Yehuda CLM" panose="02000303000000000000" pitchFamily="2" charset="-79"/>
                        </a:rPr>
                        <a:t>מגהץ קיטור</a:t>
                      </a:r>
                      <a:endParaRPr lang="en-US" sz="2400" dirty="0">
                        <a:effectLst/>
                        <a:latin typeface="Yehuda CLM" panose="02000303000000000000" pitchFamily="2" charset="-79"/>
                        <a:ea typeface="Calibri" panose="020F0502020204030204" pitchFamily="34" charset="0"/>
                        <a:cs typeface="Yehuda CLM" panose="02000303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414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</a:t>
            </a:r>
            <a:r>
              <a:rPr lang="en-US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5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1" name="מלבן מעוגל 45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dirty="0"/>
          </a:p>
        </p:txBody>
      </p:sp>
      <p:sp>
        <p:nvSpPr>
          <p:cNvPr id="222" name="TextBox 221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שווי לצרכן: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24" name="מלבן 223"/>
          <p:cNvSpPr/>
          <p:nvPr/>
        </p:nvSpPr>
        <p:spPr>
          <a:xfrm>
            <a:off x="4591160" y="7408051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1100₪ </a:t>
            </a:r>
            <a:endParaRPr lang="he-IL" sz="2400" dirty="0"/>
          </a:p>
        </p:txBody>
      </p:sp>
      <p:sp>
        <p:nvSpPr>
          <p:cNvPr id="225" name="מלבן מעוגל 224"/>
          <p:cNvSpPr/>
          <p:nvPr/>
        </p:nvSpPr>
        <p:spPr>
          <a:xfrm>
            <a:off x="1877887" y="7264560"/>
            <a:ext cx="1155657" cy="5844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4" name="TextBox 233"/>
          <p:cNvSpPr txBox="1"/>
          <p:nvPr/>
        </p:nvSpPr>
        <p:spPr>
          <a:xfrm>
            <a:off x="3510969" y="7466708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חיסכון: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089237" y="7414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9" name="מלבן מעוגל 38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42" name="מלבן 241"/>
          <p:cNvSpPr/>
          <p:nvPr/>
        </p:nvSpPr>
        <p:spPr>
          <a:xfrm>
            <a:off x="3097540" y="7422668"/>
            <a:ext cx="1136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₪ 650</a:t>
            </a:r>
            <a:endParaRPr lang="he-IL" sz="2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87070" y="2116397"/>
            <a:ext cx="32505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510969" y="7305711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תוספת תשלום: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75143"/>
              </p:ext>
            </p:extLst>
          </p:nvPr>
        </p:nvGraphicFramePr>
        <p:xfrm>
          <a:off x="201163" y="3639756"/>
          <a:ext cx="3931949" cy="245364"/>
        </p:xfrm>
        <a:graphic>
          <a:graphicData uri="http://schemas.openxmlformats.org/drawingml/2006/table">
            <a:tbl>
              <a:tblPr/>
              <a:tblGrid>
                <a:gridCol w="3931949"/>
              </a:tblGrid>
              <a:tr h="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6297396" y="5375121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e-IL" sz="1200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48493"/>
              </p:ext>
            </p:extLst>
          </p:nvPr>
        </p:nvGraphicFramePr>
        <p:xfrm>
          <a:off x="-68736" y="3188169"/>
          <a:ext cx="6781189" cy="420624"/>
        </p:xfrm>
        <a:graphic>
          <a:graphicData uri="http://schemas.openxmlformats.org/drawingml/2006/table">
            <a:tbl>
              <a:tblPr/>
              <a:tblGrid>
                <a:gridCol w="6781189"/>
              </a:tblGrid>
              <a:tr h="0">
                <a:tc>
                  <a:txBody>
                    <a:bodyPr/>
                    <a:lstStyle/>
                    <a:p>
                      <a:pPr marL="3657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02708"/>
              </p:ext>
            </p:extLst>
          </p:nvPr>
        </p:nvGraphicFramePr>
        <p:xfrm>
          <a:off x="239170" y="3125079"/>
          <a:ext cx="6172200" cy="1261872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0">
                <a:tc>
                  <a:txBody>
                    <a:bodyPr/>
                    <a:lstStyle/>
                    <a:p>
                      <a:pPr marL="36576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b="1" dirty="0" smtClean="0">
                          <a:latin typeface="Guttman Kav-Light" panose="02010401010101010101" pitchFamily="2" charset="-79"/>
                          <a:cs typeface="Guttman Kav-Light" panose="02010401010101010101" pitchFamily="2" charset="-79"/>
                        </a:rPr>
                        <a:t>רמקול בלוטות' נייד מוגבר "15 עם שני מיקרופונים </a:t>
                      </a:r>
                      <a:r>
                        <a:rPr lang="he-IL" sz="2400" b="1" dirty="0" err="1" smtClean="0">
                          <a:latin typeface="Guttman Kav-Light" panose="02010401010101010101" pitchFamily="2" charset="-79"/>
                          <a:cs typeface="Guttman Kav-Light" panose="02010401010101010101" pitchFamily="2" charset="-79"/>
                        </a:rPr>
                        <a:t>אלחוטים</a:t>
                      </a:r>
                      <a:endParaRPr lang="en-US" sz="2400" dirty="0">
                        <a:effectLst/>
                        <a:latin typeface="Yehuda CLM" panose="02000303000000000000" pitchFamily="2" charset="-79"/>
                        <a:ea typeface="Calibri" panose="020F0502020204030204" pitchFamily="34" charset="0"/>
                        <a:cs typeface="Guttman Kav-Light" panose="02010401010101010101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4" y="4477270"/>
            <a:ext cx="6858000" cy="26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2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6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1" name="מלבן מעוגל 45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dirty="0"/>
          </a:p>
        </p:txBody>
      </p:sp>
      <p:sp>
        <p:nvSpPr>
          <p:cNvPr id="222" name="TextBox 221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מחיר לעובד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24" name="מלבן 223"/>
          <p:cNvSpPr/>
          <p:nvPr/>
        </p:nvSpPr>
        <p:spPr>
          <a:xfrm>
            <a:off x="4714591" y="7408051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900₪ </a:t>
            </a:r>
            <a:endParaRPr lang="he-IL" sz="2400" dirty="0"/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4" name="TextBox 233"/>
          <p:cNvSpPr txBox="1"/>
          <p:nvPr/>
        </p:nvSpPr>
        <p:spPr>
          <a:xfrm>
            <a:off x="3510969" y="7466708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חיסכון: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089237" y="7414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9" name="מלבן מעוגל 38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42" name="מלבן 241"/>
          <p:cNvSpPr/>
          <p:nvPr/>
        </p:nvSpPr>
        <p:spPr>
          <a:xfrm>
            <a:off x="3097540" y="7422668"/>
            <a:ext cx="1136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₪ 450</a:t>
            </a:r>
            <a:endParaRPr lang="he-IL" sz="2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87070" y="2116397"/>
            <a:ext cx="32505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510969" y="7305711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תוספת תשלום: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53408"/>
              </p:ext>
            </p:extLst>
          </p:nvPr>
        </p:nvGraphicFramePr>
        <p:xfrm>
          <a:off x="106781" y="3139118"/>
          <a:ext cx="4026331" cy="728760"/>
        </p:xfrm>
        <a:graphic>
          <a:graphicData uri="http://schemas.openxmlformats.org/drawingml/2006/table">
            <a:tbl>
              <a:tblPr/>
              <a:tblGrid>
                <a:gridCol w="4026331"/>
              </a:tblGrid>
              <a:tr h="72876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6297396" y="5375121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e-IL" sz="1200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52094"/>
              </p:ext>
            </p:extLst>
          </p:nvPr>
        </p:nvGraphicFramePr>
        <p:xfrm>
          <a:off x="2419556" y="3161118"/>
          <a:ext cx="4292897" cy="365760"/>
        </p:xfrm>
        <a:graphic>
          <a:graphicData uri="http://schemas.openxmlformats.org/drawingml/2006/table">
            <a:tbl>
              <a:tblPr/>
              <a:tblGrid>
                <a:gridCol w="4292897"/>
              </a:tblGrid>
              <a:tr h="45720">
                <a:tc>
                  <a:txBody>
                    <a:bodyPr/>
                    <a:lstStyle/>
                    <a:p>
                      <a:r>
                        <a:rPr lang="he-IL" sz="2400" b="1" dirty="0" smtClean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מכונת קפה </a:t>
                      </a:r>
                      <a:r>
                        <a:rPr lang="en-US" sz="2400" b="1" dirty="0" err="1" smtClean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illy</a:t>
                      </a:r>
                      <a:endParaRPr lang="he-IL" sz="2400" b="1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 descr="https://www.landwer.co.il/sites/landver/UserContent/images/%D7%9E%D7%91%D7%A6%D7%A2%D7%99%D7%9D/x7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4033"/>
            <a:ext cx="1892012" cy="27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landwer.co.il/sites/landver/UserContent/images/coffee_machines/X7_1%20nera%20low%20r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26" y="3232835"/>
            <a:ext cx="1794258" cy="24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3303506" y="3396737"/>
            <a:ext cx="3429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/>
              <a:t>עיצוב אלגנטי וחדשני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/>
              <a:t>לחץ המשאבה : 15 בר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/>
              <a:t>פריקת  לחץ מהירה מקפוצ'ינו לאספרסו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b="1" dirty="0"/>
              <a:t>צינורית קיטור להקצפה - </a:t>
            </a:r>
            <a:r>
              <a:rPr lang="en-US" b="1" dirty="0" err="1"/>
              <a:t>Panarello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/>
              <a:t>לוח לחצני הפעלה רך למגע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/>
              <a:t>לחצן קפה הניתן לתכנות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/>
              <a:t>עצירה אוטומטית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/>
              <a:t>אופציית מים חמים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 err="1"/>
              <a:t>תוכנית</a:t>
            </a:r>
            <a:r>
              <a:rPr lang="he-IL" dirty="0"/>
              <a:t> אוטומטית לניקוי אבנית</a:t>
            </a:r>
            <a:endParaRPr lang="en-US" dirty="0"/>
          </a:p>
          <a:p>
            <a:pPr marL="342900" lvl="0" indent="-342900">
              <a:lnSpc>
                <a:spcPct val="115000"/>
              </a:lnSpc>
              <a:buClr>
                <a:srgbClr val="80808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e-IL" dirty="0"/>
              <a:t>כיבוי אוטומטי לאחר 30 דקות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631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7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1" name="מלבן מעוגל 45"/>
          <p:cNvSpPr/>
          <p:nvPr/>
        </p:nvSpPr>
        <p:spPr>
          <a:xfrm>
            <a:off x="4510211" y="7231021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solidFill>
                  <a:schemeClr val="tx1"/>
                </a:solidFill>
              </a:rPr>
              <a:t>600- ₪ 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4" name="TextBox 233"/>
          <p:cNvSpPr txBox="1"/>
          <p:nvPr/>
        </p:nvSpPr>
        <p:spPr>
          <a:xfrm>
            <a:off x="3510969" y="7466708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חיסכון: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089237" y="7414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9" name="מלבן מעוגל 38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 smtClean="0">
                <a:solidFill>
                  <a:schemeClr val="tx1"/>
                </a:solidFill>
              </a:rPr>
              <a:t>150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87070" y="2116397"/>
            <a:ext cx="32505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53408"/>
              </p:ext>
            </p:extLst>
          </p:nvPr>
        </p:nvGraphicFramePr>
        <p:xfrm>
          <a:off x="106781" y="3139118"/>
          <a:ext cx="4026331" cy="728760"/>
        </p:xfrm>
        <a:graphic>
          <a:graphicData uri="http://schemas.openxmlformats.org/drawingml/2006/table">
            <a:tbl>
              <a:tblPr/>
              <a:tblGrid>
                <a:gridCol w="4026331"/>
              </a:tblGrid>
              <a:tr h="72876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6297396" y="5375121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e-IL" sz="1200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86891"/>
              </p:ext>
            </p:extLst>
          </p:nvPr>
        </p:nvGraphicFramePr>
        <p:xfrm>
          <a:off x="2419556" y="3161118"/>
          <a:ext cx="4292897" cy="365760"/>
        </p:xfrm>
        <a:graphic>
          <a:graphicData uri="http://schemas.openxmlformats.org/drawingml/2006/table">
            <a:tbl>
              <a:tblPr/>
              <a:tblGrid>
                <a:gridCol w="4292897"/>
              </a:tblGrid>
              <a:tr h="45720">
                <a:tc>
                  <a:txBody>
                    <a:bodyPr/>
                    <a:lstStyle/>
                    <a:p>
                      <a:endParaRPr lang="he-IL" sz="2400" b="1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" name="תמונה 224" descr="http://www.kitan.co.il/images/hebrew/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6" y="3337115"/>
            <a:ext cx="1828800" cy="100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6" name="מלבן 225"/>
          <p:cNvSpPr/>
          <p:nvPr/>
        </p:nvSpPr>
        <p:spPr>
          <a:xfrm>
            <a:off x="80269" y="4583983"/>
            <a:ext cx="34458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latin typeface="Alef" pitchFamily="2" charset="-79"/>
                <a:ea typeface="Times New Roman"/>
                <a:cs typeface="Alef" pitchFamily="2" charset="-79"/>
              </a:rPr>
              <a:t>מארז ילדים</a:t>
            </a:r>
          </a:p>
          <a:p>
            <a:endParaRPr lang="en-US" sz="2400" b="1" dirty="0" smtClean="0">
              <a:latin typeface="Alef" pitchFamily="2" charset="-79"/>
              <a:ea typeface="Times New Roman"/>
              <a:cs typeface="Alef" pitchFamily="2" charset="-79"/>
            </a:endParaRPr>
          </a:p>
          <a:p>
            <a:r>
              <a:rPr lang="he-IL" sz="2000" b="1" dirty="0" smtClean="0">
                <a:latin typeface="Alef" pitchFamily="2" charset="-79"/>
                <a:ea typeface="Times New Roman"/>
                <a:cs typeface="Alef" pitchFamily="2" charset="-79"/>
              </a:rPr>
              <a:t>3 סט יחיד דיסני לילדים </a:t>
            </a:r>
          </a:p>
          <a:p>
            <a:r>
              <a:rPr lang="he-IL" sz="2000" b="1" dirty="0" smtClean="0">
                <a:latin typeface="Alef" pitchFamily="2" charset="-79"/>
                <a:ea typeface="Times New Roman"/>
                <a:cs typeface="Alef" pitchFamily="2" charset="-79"/>
              </a:rPr>
              <a:t>(מגוון דגמים)</a:t>
            </a:r>
            <a:endParaRPr lang="en-US" sz="2000" dirty="0" smtClean="0">
              <a:latin typeface="Alef" pitchFamily="2" charset="-79"/>
              <a:ea typeface="Times New Roman"/>
              <a:cs typeface="Alef" pitchFamily="2" charset="-79"/>
            </a:endParaRPr>
          </a:p>
        </p:txBody>
      </p:sp>
      <p:pic>
        <p:nvPicPr>
          <p:cNvPr id="227" name="תמונה 36" descr="http://www.deal2go.co.il/prod_images/prod_839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1435" y="3223001"/>
            <a:ext cx="2672655" cy="3067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8203" y="6628061"/>
            <a:ext cx="3617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פתק החלפה בחנויות כיתן 1344-₪ </a:t>
            </a:r>
          </a:p>
        </p:txBody>
      </p:sp>
    </p:spTree>
    <p:extLst>
      <p:ext uri="{BB962C8B-B14F-4D97-AF65-F5344CB8AC3E}">
        <p14:creationId xmlns:p14="http://schemas.microsoft.com/office/powerpoint/2010/main" val="1647947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8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9" name="TextBox 218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שווי לצרכן / שובר החלפה: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Gagua" panose="00000700000000000000" pitchFamily="2" charset="-79"/>
              </a:rPr>
              <a:t>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840627" y="7492999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1" name="מלבן מעוגל 45"/>
          <p:cNvSpPr/>
          <p:nvPr/>
        </p:nvSpPr>
        <p:spPr>
          <a:xfrm>
            <a:off x="4499725" y="7264560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dirty="0"/>
          </a:p>
        </p:txBody>
      </p:sp>
      <p:sp>
        <p:nvSpPr>
          <p:cNvPr id="222" name="TextBox 221"/>
          <p:cNvSpPr txBox="1"/>
          <p:nvPr/>
        </p:nvSpPr>
        <p:spPr>
          <a:xfrm>
            <a:off x="4271951" y="7308013"/>
            <a:ext cx="189834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מחיר לעובד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4" name="TextBox 233"/>
          <p:cNvSpPr txBox="1"/>
          <p:nvPr/>
        </p:nvSpPr>
        <p:spPr>
          <a:xfrm>
            <a:off x="3510969" y="7466708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Gagua" panose="00000700000000000000" pitchFamily="2" charset="-79"/>
                <a:ea typeface="Tahoma" panose="020B0604030504040204" pitchFamily="34" charset="0"/>
                <a:cs typeface="Gagua" panose="00000700000000000000" pitchFamily="2" charset="-79"/>
              </a:rPr>
              <a:t>חיסכון: </a:t>
            </a:r>
            <a:endParaRPr lang="he-IL" sz="1000" dirty="0">
              <a:latin typeface="Gagua" panose="00000700000000000000" pitchFamily="2" charset="-79"/>
              <a:ea typeface="Tahoma" panose="020B0604030504040204" pitchFamily="34" charset="0"/>
              <a:cs typeface="Gagua" panose="00000700000000000000" pitchFamily="2" charset="-79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089237" y="7414444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₪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9" name="מלבן מעוגל 38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17" name="TextBox 216"/>
          <p:cNvSpPr txBox="1"/>
          <p:nvPr/>
        </p:nvSpPr>
        <p:spPr>
          <a:xfrm>
            <a:off x="787070" y="2116397"/>
            <a:ext cx="325053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מוצרים לבחירתכם בתוספת תשלום</a:t>
            </a:r>
            <a:endParaRPr lang="he-IL" sz="28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510969" y="7305711"/>
            <a:ext cx="85728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latin typeface="Yoav" panose="00000700000000000000" pitchFamily="2" charset="-79"/>
                <a:ea typeface="Tahoma" panose="020B0604030504040204" pitchFamily="34" charset="0"/>
                <a:cs typeface="Yoav" panose="00000700000000000000" pitchFamily="2" charset="-79"/>
              </a:rPr>
              <a:t>תוספת תשלום: </a:t>
            </a:r>
            <a:endParaRPr lang="he-IL" sz="1000" dirty="0">
              <a:latin typeface="Yoav" panose="00000700000000000000" pitchFamily="2" charset="-79"/>
              <a:ea typeface="Tahoma" panose="020B0604030504040204" pitchFamily="34" charset="0"/>
              <a:cs typeface="Yoav" panose="00000700000000000000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53408"/>
              </p:ext>
            </p:extLst>
          </p:nvPr>
        </p:nvGraphicFramePr>
        <p:xfrm>
          <a:off x="106781" y="3139118"/>
          <a:ext cx="4026331" cy="728760"/>
        </p:xfrm>
        <a:graphic>
          <a:graphicData uri="http://schemas.openxmlformats.org/drawingml/2006/table">
            <a:tbl>
              <a:tblPr/>
              <a:tblGrid>
                <a:gridCol w="4026331"/>
              </a:tblGrid>
              <a:tr h="72876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6297396" y="5375121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e-IL" sz="1200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56084"/>
              </p:ext>
            </p:extLst>
          </p:nvPr>
        </p:nvGraphicFramePr>
        <p:xfrm>
          <a:off x="2419556" y="3161118"/>
          <a:ext cx="4292897" cy="365760"/>
        </p:xfrm>
        <a:graphic>
          <a:graphicData uri="http://schemas.openxmlformats.org/drawingml/2006/table">
            <a:tbl>
              <a:tblPr/>
              <a:tblGrid>
                <a:gridCol w="4292897"/>
              </a:tblGrid>
              <a:tr h="45720">
                <a:tc>
                  <a:txBody>
                    <a:bodyPr/>
                    <a:lstStyle/>
                    <a:p>
                      <a:endParaRPr lang="he-IL" sz="2400" b="1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" name="תמונה 2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625" y="3202979"/>
            <a:ext cx="5466317" cy="3075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898" y="6146406"/>
            <a:ext cx="51664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0000"/>
                </a:solidFill>
              </a:rPr>
              <a:t>מחיר לעובד בקנייה 250-₪ </a:t>
            </a:r>
            <a:endParaRPr lang="he-IL" sz="3200" dirty="0">
              <a:solidFill>
                <a:srgbClr val="FF0000"/>
              </a:solidFill>
            </a:endParaRPr>
          </a:p>
        </p:txBody>
      </p:sp>
      <p:pic>
        <p:nvPicPr>
          <p:cNvPr id="226" name="תמונה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6" y="3162772"/>
            <a:ext cx="21456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9993" y="2411760"/>
            <a:ext cx="23924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מארז </a:t>
            </a:r>
            <a:r>
              <a:rPr lang="he-IL" dirty="0" err="1" smtClean="0"/>
              <a:t>רוסטר</a:t>
            </a:r>
            <a:endParaRPr lang="he-IL" dirty="0" smtClean="0"/>
          </a:p>
          <a:p>
            <a:r>
              <a:rPr lang="he-IL" dirty="0" smtClean="0"/>
              <a:t>+מלחיה </a:t>
            </a:r>
          </a:p>
          <a:p>
            <a:r>
              <a:rPr lang="he-IL" dirty="0" smtClean="0"/>
              <a:t>+ כפפה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244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2" y="0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8" name="מחבר ישר 37"/>
          <p:cNvCxnSpPr>
            <a:stCxn id="54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מלבן 38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miri@sk-all4u.com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קבוצה 52"/>
          <p:cNvGrpSpPr/>
          <p:nvPr/>
        </p:nvGrpSpPr>
        <p:grpSpPr>
          <a:xfrm>
            <a:off x="3924621" y="8215046"/>
            <a:ext cx="2357432" cy="849630"/>
            <a:chOff x="3983798" y="8134956"/>
            <a:chExt cx="2357432" cy="849630"/>
          </a:xfrm>
        </p:grpSpPr>
        <p:sp>
          <p:nvSpPr>
            <p:cNvPr id="54" name="TextBox 53"/>
            <p:cNvSpPr txBox="1"/>
            <p:nvPr/>
          </p:nvSpPr>
          <p:spPr>
            <a:xfrm>
              <a:off x="3983798" y="8134956"/>
              <a:ext cx="235743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רח' יצחק בן צבי</a:t>
              </a:r>
              <a:r>
                <a:rPr lang="en-US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 </a:t>
              </a:r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40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1032" y="8676809"/>
              <a:ext cx="150019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03-6829988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56" name="מלבן 55"/>
            <p:cNvSpPr/>
            <p:nvPr/>
          </p:nvSpPr>
          <p:spPr>
            <a:xfrm>
              <a:off x="5343841" y="8405884"/>
              <a:ext cx="997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ראשון לציון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</p:grpSp>
      <p:cxnSp>
        <p:nvCxnSpPr>
          <p:cNvPr id="57" name="מחבר ישר 56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תמונה 57" descr="1.jp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5650"/>
            <a:ext cx="6882462" cy="6120680"/>
          </a:xfrm>
          <a:prstGeom prst="rect">
            <a:avLst/>
          </a:prstGeom>
        </p:spPr>
      </p:pic>
      <p:pic>
        <p:nvPicPr>
          <p:cNvPr id="59" name="תמונה 58" descr="לוגו SK מעודכ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944" y="251520"/>
            <a:ext cx="1668803" cy="108525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409351" y="5966103"/>
            <a:ext cx="946414" cy="946414"/>
            <a:chOff x="1010548" y="6724336"/>
            <a:chExt cx="375115" cy="375115"/>
          </a:xfrm>
        </p:grpSpPr>
        <p:sp>
          <p:nvSpPr>
            <p:cNvPr id="171" name="Rectangle 170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1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17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4" name="Straight Connector 173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409351" y="4927263"/>
            <a:ext cx="946414" cy="946414"/>
            <a:chOff x="2539174" y="6710651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409351" y="1810354"/>
            <a:ext cx="946800" cy="946800"/>
            <a:chOff x="7373014" y="4067175"/>
            <a:chExt cx="1607359" cy="1607359"/>
          </a:xfrm>
        </p:grpSpPr>
        <p:sp>
          <p:nvSpPr>
            <p:cNvPr id="123" name="Rectangle 122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3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409351" y="2849581"/>
            <a:ext cx="946414" cy="946414"/>
            <a:chOff x="996863" y="5285734"/>
            <a:chExt cx="388800" cy="388800"/>
          </a:xfrm>
        </p:grpSpPr>
        <p:sp>
          <p:nvSpPr>
            <p:cNvPr id="99" name="Rectangle 98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18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1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2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06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2" name="Straight Connector 101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5409351" y="3888422"/>
            <a:ext cx="946414" cy="9464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46" name="Group 45"/>
          <p:cNvGrpSpPr/>
          <p:nvPr/>
        </p:nvGrpSpPr>
        <p:grpSpPr>
          <a:xfrm>
            <a:off x="5608525" y="4068334"/>
            <a:ext cx="540273" cy="345634"/>
            <a:chOff x="5381625" y="1080287"/>
            <a:chExt cx="2949983" cy="1887220"/>
          </a:xfrm>
        </p:grpSpPr>
        <p:sp>
          <p:nvSpPr>
            <p:cNvPr id="94" name="Shape 6"/>
            <p:cNvSpPr/>
            <p:nvPr/>
          </p:nvSpPr>
          <p:spPr>
            <a:xfrm>
              <a:off x="5381625" y="2431321"/>
              <a:ext cx="609215" cy="536186"/>
            </a:xfrm>
            <a:custGeom>
              <a:avLst/>
              <a:gdLst/>
              <a:ahLst/>
              <a:cxnLst/>
              <a:rect l="0" t="0" r="0" b="0"/>
              <a:pathLst>
                <a:path w="201778" h="177571">
                  <a:moveTo>
                    <a:pt x="128194" y="0"/>
                  </a:moveTo>
                  <a:cubicBezTo>
                    <a:pt x="135179" y="40691"/>
                    <a:pt x="143777" y="65887"/>
                    <a:pt x="201778" y="77051"/>
                  </a:cubicBezTo>
                  <a:lnTo>
                    <a:pt x="201778" y="177571"/>
                  </a:lnTo>
                  <a:cubicBezTo>
                    <a:pt x="58852" y="166217"/>
                    <a:pt x="6921" y="104737"/>
                    <a:pt x="0" y="4292"/>
                  </a:cubicBezTo>
                  <a:lnTo>
                    <a:pt x="128194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5" name="Shape 7"/>
            <p:cNvSpPr/>
            <p:nvPr/>
          </p:nvSpPr>
          <p:spPr>
            <a:xfrm>
              <a:off x="6063868" y="1464649"/>
              <a:ext cx="580387" cy="501593"/>
            </a:xfrm>
            <a:custGeom>
              <a:avLst/>
              <a:gdLst/>
              <a:ahLst/>
              <a:cxnLst/>
              <a:rect l="0" t="0" r="0" b="0"/>
              <a:pathLst>
                <a:path w="192265" h="166319">
                  <a:moveTo>
                    <a:pt x="0" y="0"/>
                  </a:moveTo>
                  <a:cubicBezTo>
                    <a:pt x="53721" y="2642"/>
                    <a:pt x="105728" y="15519"/>
                    <a:pt x="143853" y="51054"/>
                  </a:cubicBezTo>
                  <a:cubicBezTo>
                    <a:pt x="180251" y="85789"/>
                    <a:pt x="188913" y="123812"/>
                    <a:pt x="192265" y="159347"/>
                  </a:cubicBezTo>
                  <a:lnTo>
                    <a:pt x="65900" y="166319"/>
                  </a:lnTo>
                  <a:cubicBezTo>
                    <a:pt x="64160" y="109093"/>
                    <a:pt x="18275" y="102248"/>
                    <a:pt x="0" y="9866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6" name="Shape 8"/>
            <p:cNvSpPr/>
            <p:nvPr/>
          </p:nvSpPr>
          <p:spPr>
            <a:xfrm>
              <a:off x="5427748" y="1464649"/>
              <a:ext cx="1256865" cy="1502857"/>
            </a:xfrm>
            <a:custGeom>
              <a:avLst/>
              <a:gdLst/>
              <a:ahLst/>
              <a:cxnLst/>
              <a:rect l="0" t="0" r="0" b="0"/>
              <a:pathLst>
                <a:path w="415722" h="497218">
                  <a:moveTo>
                    <a:pt x="186220" y="0"/>
                  </a:moveTo>
                  <a:lnTo>
                    <a:pt x="186220" y="97892"/>
                  </a:lnTo>
                  <a:cubicBezTo>
                    <a:pt x="157658" y="99568"/>
                    <a:pt x="128245" y="107378"/>
                    <a:pt x="128245" y="136880"/>
                  </a:cubicBezTo>
                  <a:cubicBezTo>
                    <a:pt x="128245" y="160248"/>
                    <a:pt x="145479" y="165519"/>
                    <a:pt x="186220" y="176682"/>
                  </a:cubicBezTo>
                  <a:lnTo>
                    <a:pt x="255524" y="192278"/>
                  </a:lnTo>
                  <a:cubicBezTo>
                    <a:pt x="315316" y="206134"/>
                    <a:pt x="415722" y="227787"/>
                    <a:pt x="415722" y="341338"/>
                  </a:cubicBezTo>
                  <a:cubicBezTo>
                    <a:pt x="415722" y="400139"/>
                    <a:pt x="386309" y="447764"/>
                    <a:pt x="327355" y="474624"/>
                  </a:cubicBezTo>
                  <a:cubicBezTo>
                    <a:pt x="280619" y="496367"/>
                    <a:pt x="230378" y="497218"/>
                    <a:pt x="210426" y="497218"/>
                  </a:cubicBezTo>
                  <a:lnTo>
                    <a:pt x="210426" y="398424"/>
                  </a:lnTo>
                  <a:cubicBezTo>
                    <a:pt x="228702" y="397561"/>
                    <a:pt x="279806" y="393255"/>
                    <a:pt x="279806" y="353403"/>
                  </a:cubicBezTo>
                  <a:cubicBezTo>
                    <a:pt x="279806" y="324866"/>
                    <a:pt x="250393" y="316192"/>
                    <a:pt x="219989" y="308242"/>
                  </a:cubicBezTo>
                  <a:lnTo>
                    <a:pt x="132486" y="286690"/>
                  </a:lnTo>
                  <a:cubicBezTo>
                    <a:pt x="78753" y="271996"/>
                    <a:pt x="0" y="250380"/>
                    <a:pt x="0" y="149822"/>
                  </a:cubicBezTo>
                  <a:cubicBezTo>
                    <a:pt x="0" y="125628"/>
                    <a:pt x="4343" y="87541"/>
                    <a:pt x="34658" y="54559"/>
                  </a:cubicBezTo>
                  <a:cubicBezTo>
                    <a:pt x="80632" y="6083"/>
                    <a:pt x="147257" y="2642"/>
                    <a:pt x="186220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7" name="Shape 624"/>
            <p:cNvSpPr/>
            <p:nvPr/>
          </p:nvSpPr>
          <p:spPr>
            <a:xfrm>
              <a:off x="6919075" y="1080287"/>
              <a:ext cx="405502" cy="1848783"/>
            </a:xfrm>
            <a:custGeom>
              <a:avLst/>
              <a:gdLst/>
              <a:ahLst/>
              <a:cxnLst/>
              <a:rect l="0" t="0" r="0" b="0"/>
              <a:pathLst>
                <a:path w="134290" h="611531">
                  <a:moveTo>
                    <a:pt x="0" y="0"/>
                  </a:moveTo>
                  <a:lnTo>
                    <a:pt x="134290" y="0"/>
                  </a:lnTo>
                  <a:lnTo>
                    <a:pt x="134290" y="611531"/>
                  </a:lnTo>
                  <a:lnTo>
                    <a:pt x="0" y="611531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88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8" name="Shape 10"/>
            <p:cNvSpPr/>
            <p:nvPr/>
          </p:nvSpPr>
          <p:spPr>
            <a:xfrm>
              <a:off x="7405294" y="1508851"/>
              <a:ext cx="926314" cy="1420219"/>
            </a:xfrm>
            <a:custGeom>
              <a:avLst/>
              <a:gdLst/>
              <a:ahLst/>
              <a:cxnLst/>
              <a:rect l="0" t="0" r="0" b="0"/>
              <a:pathLst>
                <a:path w="306565" h="469494">
                  <a:moveTo>
                    <a:pt x="119545" y="0"/>
                  </a:moveTo>
                  <a:lnTo>
                    <a:pt x="292697" y="0"/>
                  </a:lnTo>
                  <a:lnTo>
                    <a:pt x="93536" y="195745"/>
                  </a:lnTo>
                  <a:lnTo>
                    <a:pt x="306565" y="469494"/>
                  </a:lnTo>
                  <a:lnTo>
                    <a:pt x="135979" y="469494"/>
                  </a:lnTo>
                  <a:lnTo>
                    <a:pt x="0" y="285826"/>
                  </a:lnTo>
                  <a:lnTo>
                    <a:pt x="0" y="134226"/>
                  </a:lnTo>
                  <a:lnTo>
                    <a:pt x="119545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99258" y="4644001"/>
            <a:ext cx="549540" cy="84042"/>
            <a:chOff x="5232685" y="3939531"/>
            <a:chExt cx="4197238" cy="641885"/>
          </a:xfrm>
        </p:grpSpPr>
        <p:sp>
          <p:nvSpPr>
            <p:cNvPr id="82" name="Shape 11"/>
            <p:cNvSpPr/>
            <p:nvPr/>
          </p:nvSpPr>
          <p:spPr>
            <a:xfrm>
              <a:off x="5232685" y="3939531"/>
              <a:ext cx="290194" cy="632276"/>
            </a:xfrm>
            <a:custGeom>
              <a:avLst/>
              <a:gdLst/>
              <a:ahLst/>
              <a:cxnLst/>
              <a:rect l="0" t="0" r="0" b="0"/>
              <a:pathLst>
                <a:path w="96012" h="209004">
                  <a:moveTo>
                    <a:pt x="81382" y="0"/>
                  </a:moveTo>
                  <a:lnTo>
                    <a:pt x="96012" y="0"/>
                  </a:lnTo>
                  <a:lnTo>
                    <a:pt x="96012" y="25172"/>
                  </a:lnTo>
                  <a:lnTo>
                    <a:pt x="60592" y="122644"/>
                  </a:lnTo>
                  <a:lnTo>
                    <a:pt x="96012" y="122644"/>
                  </a:lnTo>
                  <a:lnTo>
                    <a:pt x="96012" y="146063"/>
                  </a:lnTo>
                  <a:lnTo>
                    <a:pt x="51803" y="146063"/>
                  </a:lnTo>
                  <a:lnTo>
                    <a:pt x="28397" y="209004"/>
                  </a:lnTo>
                  <a:lnTo>
                    <a:pt x="0" y="209004"/>
                  </a:lnTo>
                  <a:lnTo>
                    <a:pt x="81382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3" name="Shape 12"/>
            <p:cNvSpPr/>
            <p:nvPr/>
          </p:nvSpPr>
          <p:spPr>
            <a:xfrm>
              <a:off x="5522878" y="3939531"/>
              <a:ext cx="294037" cy="632276"/>
            </a:xfrm>
            <a:custGeom>
              <a:avLst/>
              <a:gdLst/>
              <a:ahLst/>
              <a:cxnLst/>
              <a:rect l="0" t="0" r="0" b="0"/>
              <a:pathLst>
                <a:path w="97765" h="209004">
                  <a:moveTo>
                    <a:pt x="0" y="0"/>
                  </a:moveTo>
                  <a:lnTo>
                    <a:pt x="16104" y="0"/>
                  </a:lnTo>
                  <a:lnTo>
                    <a:pt x="97765" y="209004"/>
                  </a:lnTo>
                  <a:lnTo>
                    <a:pt x="67031" y="209004"/>
                  </a:lnTo>
                  <a:lnTo>
                    <a:pt x="44196" y="146063"/>
                  </a:lnTo>
                  <a:lnTo>
                    <a:pt x="0" y="146063"/>
                  </a:lnTo>
                  <a:lnTo>
                    <a:pt x="0" y="122644"/>
                  </a:lnTo>
                  <a:lnTo>
                    <a:pt x="35420" y="122644"/>
                  </a:lnTo>
                  <a:lnTo>
                    <a:pt x="584" y="25172"/>
                  </a:lnTo>
                  <a:lnTo>
                    <a:pt x="0" y="251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4" name="Shape 625"/>
            <p:cNvSpPr/>
            <p:nvPr/>
          </p:nvSpPr>
          <p:spPr>
            <a:xfrm>
              <a:off x="5872648" y="3939531"/>
              <a:ext cx="74951" cy="632276"/>
            </a:xfrm>
            <a:custGeom>
              <a:avLst/>
              <a:gdLst/>
              <a:ahLst/>
              <a:cxnLst/>
              <a:rect l="0" t="0" r="0" b="0"/>
              <a:pathLst>
                <a:path w="24879" h="209004">
                  <a:moveTo>
                    <a:pt x="0" y="0"/>
                  </a:moveTo>
                  <a:lnTo>
                    <a:pt x="24879" y="0"/>
                  </a:lnTo>
                  <a:lnTo>
                    <a:pt x="24879" y="209004"/>
                  </a:lnTo>
                  <a:lnTo>
                    <a:pt x="0" y="209004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5" name="Shape 626"/>
            <p:cNvSpPr/>
            <p:nvPr/>
          </p:nvSpPr>
          <p:spPr>
            <a:xfrm>
              <a:off x="6070595" y="3939531"/>
              <a:ext cx="74951" cy="632276"/>
            </a:xfrm>
            <a:custGeom>
              <a:avLst/>
              <a:gdLst/>
              <a:ahLst/>
              <a:cxnLst/>
              <a:rect l="0" t="0" r="0" b="0"/>
              <a:pathLst>
                <a:path w="24879" h="209004">
                  <a:moveTo>
                    <a:pt x="0" y="0"/>
                  </a:moveTo>
                  <a:lnTo>
                    <a:pt x="24879" y="0"/>
                  </a:lnTo>
                  <a:lnTo>
                    <a:pt x="24879" y="209004"/>
                  </a:lnTo>
                  <a:lnTo>
                    <a:pt x="0" y="209004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6" name="Shape 15"/>
            <p:cNvSpPr/>
            <p:nvPr/>
          </p:nvSpPr>
          <p:spPr>
            <a:xfrm>
              <a:off x="6520299" y="3939531"/>
              <a:ext cx="415111" cy="632276"/>
            </a:xfrm>
            <a:custGeom>
              <a:avLst/>
              <a:gdLst/>
              <a:ahLst/>
              <a:cxnLst/>
              <a:rect l="0" t="0" r="0" b="0"/>
              <a:pathLst>
                <a:path w="137287" h="209004">
                  <a:moveTo>
                    <a:pt x="0" y="0"/>
                  </a:moveTo>
                  <a:lnTo>
                    <a:pt x="137287" y="0"/>
                  </a:lnTo>
                  <a:lnTo>
                    <a:pt x="137287" y="23419"/>
                  </a:lnTo>
                  <a:lnTo>
                    <a:pt x="27800" y="23419"/>
                  </a:lnTo>
                  <a:lnTo>
                    <a:pt x="27800" y="89865"/>
                  </a:lnTo>
                  <a:lnTo>
                    <a:pt x="123825" y="89865"/>
                  </a:lnTo>
                  <a:lnTo>
                    <a:pt x="123825" y="113284"/>
                  </a:lnTo>
                  <a:lnTo>
                    <a:pt x="27800" y="113284"/>
                  </a:lnTo>
                  <a:lnTo>
                    <a:pt x="27800" y="209004"/>
                  </a:lnTo>
                  <a:lnTo>
                    <a:pt x="0" y="2090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7" name="Shape 16"/>
            <p:cNvSpPr/>
            <p:nvPr/>
          </p:nvSpPr>
          <p:spPr>
            <a:xfrm>
              <a:off x="6993065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82" h="158077">
                  <a:moveTo>
                    <a:pt x="73482" y="0"/>
                  </a:moveTo>
                  <a:lnTo>
                    <a:pt x="73482" y="21971"/>
                  </a:lnTo>
                  <a:cubicBezTo>
                    <a:pt x="67043" y="21971"/>
                    <a:pt x="60935" y="23228"/>
                    <a:pt x="55182" y="25755"/>
                  </a:cubicBezTo>
                  <a:cubicBezTo>
                    <a:pt x="49429" y="28308"/>
                    <a:pt x="44399" y="32017"/>
                    <a:pt x="40107" y="36881"/>
                  </a:cubicBezTo>
                  <a:cubicBezTo>
                    <a:pt x="35814" y="41770"/>
                    <a:pt x="32449" y="47777"/>
                    <a:pt x="30010" y="54889"/>
                  </a:cubicBezTo>
                  <a:cubicBezTo>
                    <a:pt x="27572" y="62014"/>
                    <a:pt x="26353" y="70167"/>
                    <a:pt x="26353" y="79337"/>
                  </a:cubicBezTo>
                  <a:cubicBezTo>
                    <a:pt x="26353" y="88506"/>
                    <a:pt x="27572" y="96647"/>
                    <a:pt x="30010" y="103772"/>
                  </a:cubicBezTo>
                  <a:cubicBezTo>
                    <a:pt x="32449" y="110909"/>
                    <a:pt x="35814" y="116853"/>
                    <a:pt x="40107" y="121628"/>
                  </a:cubicBezTo>
                  <a:cubicBezTo>
                    <a:pt x="44399" y="126416"/>
                    <a:pt x="49429" y="130073"/>
                    <a:pt x="55182" y="132613"/>
                  </a:cubicBezTo>
                  <a:cubicBezTo>
                    <a:pt x="60935" y="135153"/>
                    <a:pt x="67043" y="136411"/>
                    <a:pt x="73482" y="136411"/>
                  </a:cubicBezTo>
                  <a:lnTo>
                    <a:pt x="73482" y="158077"/>
                  </a:lnTo>
                  <a:cubicBezTo>
                    <a:pt x="61570" y="158077"/>
                    <a:pt x="51029" y="156070"/>
                    <a:pt x="41872" y="152082"/>
                  </a:cubicBezTo>
                  <a:cubicBezTo>
                    <a:pt x="32690" y="148069"/>
                    <a:pt x="24981" y="142519"/>
                    <a:pt x="18733" y="135382"/>
                  </a:cubicBezTo>
                  <a:cubicBezTo>
                    <a:pt x="12497" y="128270"/>
                    <a:pt x="7811" y="119926"/>
                    <a:pt x="4686" y="110363"/>
                  </a:cubicBezTo>
                  <a:cubicBezTo>
                    <a:pt x="1562" y="100812"/>
                    <a:pt x="0" y="90449"/>
                    <a:pt x="0" y="79337"/>
                  </a:cubicBezTo>
                  <a:cubicBezTo>
                    <a:pt x="0" y="68212"/>
                    <a:pt x="1562" y="57823"/>
                    <a:pt x="4686" y="48158"/>
                  </a:cubicBezTo>
                  <a:cubicBezTo>
                    <a:pt x="7811" y="38493"/>
                    <a:pt x="12497" y="30112"/>
                    <a:pt x="18733" y="22987"/>
                  </a:cubicBezTo>
                  <a:cubicBezTo>
                    <a:pt x="24981" y="15862"/>
                    <a:pt x="32690" y="10249"/>
                    <a:pt x="41872" y="6147"/>
                  </a:cubicBezTo>
                  <a:cubicBezTo>
                    <a:pt x="51029" y="2057"/>
                    <a:pt x="61570" y="0"/>
                    <a:pt x="73482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8" name="Shape 17"/>
            <p:cNvSpPr/>
            <p:nvPr/>
          </p:nvSpPr>
          <p:spPr>
            <a:xfrm>
              <a:off x="7214073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69" h="158077">
                  <a:moveTo>
                    <a:pt x="0" y="0"/>
                  </a:moveTo>
                  <a:cubicBezTo>
                    <a:pt x="12090" y="0"/>
                    <a:pt x="22682" y="2057"/>
                    <a:pt x="31750" y="6147"/>
                  </a:cubicBezTo>
                  <a:cubicBezTo>
                    <a:pt x="40830" y="10249"/>
                    <a:pt x="48489" y="15862"/>
                    <a:pt x="54737" y="22987"/>
                  </a:cubicBezTo>
                  <a:cubicBezTo>
                    <a:pt x="60985" y="30112"/>
                    <a:pt x="65659" y="38493"/>
                    <a:pt x="68783" y="48158"/>
                  </a:cubicBezTo>
                  <a:cubicBezTo>
                    <a:pt x="71907" y="57823"/>
                    <a:pt x="73469" y="68212"/>
                    <a:pt x="73469" y="79337"/>
                  </a:cubicBezTo>
                  <a:cubicBezTo>
                    <a:pt x="73469" y="90449"/>
                    <a:pt x="71907" y="100812"/>
                    <a:pt x="68783" y="110363"/>
                  </a:cubicBezTo>
                  <a:cubicBezTo>
                    <a:pt x="65659" y="119926"/>
                    <a:pt x="60985" y="128270"/>
                    <a:pt x="54737" y="135382"/>
                  </a:cubicBezTo>
                  <a:cubicBezTo>
                    <a:pt x="48489" y="142519"/>
                    <a:pt x="40830" y="148069"/>
                    <a:pt x="31750" y="152082"/>
                  </a:cubicBezTo>
                  <a:cubicBezTo>
                    <a:pt x="22682" y="156070"/>
                    <a:pt x="12090" y="158077"/>
                    <a:pt x="0" y="158077"/>
                  </a:cubicBezTo>
                  <a:lnTo>
                    <a:pt x="0" y="136411"/>
                  </a:lnTo>
                  <a:cubicBezTo>
                    <a:pt x="6439" y="136411"/>
                    <a:pt x="12535" y="135153"/>
                    <a:pt x="18288" y="132613"/>
                  </a:cubicBezTo>
                  <a:cubicBezTo>
                    <a:pt x="24041" y="130073"/>
                    <a:pt x="29070" y="126416"/>
                    <a:pt x="33363" y="121628"/>
                  </a:cubicBezTo>
                  <a:cubicBezTo>
                    <a:pt x="37655" y="116853"/>
                    <a:pt x="41021" y="110909"/>
                    <a:pt x="43472" y="103772"/>
                  </a:cubicBezTo>
                  <a:cubicBezTo>
                    <a:pt x="45910" y="96647"/>
                    <a:pt x="47130" y="88506"/>
                    <a:pt x="47130" y="79337"/>
                  </a:cubicBezTo>
                  <a:cubicBezTo>
                    <a:pt x="47130" y="70167"/>
                    <a:pt x="45910" y="62014"/>
                    <a:pt x="43472" y="54889"/>
                  </a:cubicBezTo>
                  <a:cubicBezTo>
                    <a:pt x="41021" y="47777"/>
                    <a:pt x="37655" y="41770"/>
                    <a:pt x="33363" y="36881"/>
                  </a:cubicBezTo>
                  <a:cubicBezTo>
                    <a:pt x="29070" y="32017"/>
                    <a:pt x="24041" y="28308"/>
                    <a:pt x="18288" y="25755"/>
                  </a:cubicBezTo>
                  <a:cubicBezTo>
                    <a:pt x="12535" y="23228"/>
                    <a:pt x="6439" y="21971"/>
                    <a:pt x="0" y="219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89" name="Shape 18"/>
            <p:cNvSpPr/>
            <p:nvPr/>
          </p:nvSpPr>
          <p:spPr>
            <a:xfrm>
              <a:off x="7523485" y="4102885"/>
              <a:ext cx="240227" cy="468922"/>
            </a:xfrm>
            <a:custGeom>
              <a:avLst/>
              <a:gdLst/>
              <a:ahLst/>
              <a:cxnLst/>
              <a:rect l="0" t="0" r="0" b="0"/>
              <a:pathLst>
                <a:path w="79616" h="155245">
                  <a:moveTo>
                    <a:pt x="79616" y="394"/>
                  </a:moveTo>
                  <a:lnTo>
                    <a:pt x="79616" y="26746"/>
                  </a:lnTo>
                  <a:cubicBezTo>
                    <a:pt x="69672" y="26746"/>
                    <a:pt x="61176" y="28105"/>
                    <a:pt x="54153" y="30836"/>
                  </a:cubicBezTo>
                  <a:cubicBezTo>
                    <a:pt x="47130" y="33579"/>
                    <a:pt x="41465" y="37567"/>
                    <a:pt x="37173" y="42837"/>
                  </a:cubicBezTo>
                  <a:cubicBezTo>
                    <a:pt x="32880" y="48108"/>
                    <a:pt x="29756" y="54496"/>
                    <a:pt x="27813" y="62014"/>
                  </a:cubicBezTo>
                  <a:cubicBezTo>
                    <a:pt x="25857" y="69533"/>
                    <a:pt x="24879" y="78169"/>
                    <a:pt x="24879" y="87910"/>
                  </a:cubicBezTo>
                  <a:lnTo>
                    <a:pt x="24879" y="155245"/>
                  </a:lnTo>
                  <a:lnTo>
                    <a:pt x="0" y="155245"/>
                  </a:lnTo>
                  <a:lnTo>
                    <a:pt x="0" y="3912"/>
                  </a:lnTo>
                  <a:lnTo>
                    <a:pt x="23419" y="3912"/>
                  </a:lnTo>
                  <a:lnTo>
                    <a:pt x="23419" y="35814"/>
                  </a:lnTo>
                  <a:lnTo>
                    <a:pt x="24003" y="35814"/>
                  </a:lnTo>
                  <a:cubicBezTo>
                    <a:pt x="30048" y="23521"/>
                    <a:pt x="37465" y="14440"/>
                    <a:pt x="46253" y="8586"/>
                  </a:cubicBezTo>
                  <a:cubicBezTo>
                    <a:pt x="55029" y="2731"/>
                    <a:pt x="66154" y="0"/>
                    <a:pt x="79616" y="394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0" name="Shape 19"/>
            <p:cNvSpPr/>
            <p:nvPr/>
          </p:nvSpPr>
          <p:spPr>
            <a:xfrm>
              <a:off x="8011625" y="3939531"/>
              <a:ext cx="568856" cy="632276"/>
            </a:xfrm>
            <a:custGeom>
              <a:avLst/>
              <a:gdLst/>
              <a:ahLst/>
              <a:cxnLst/>
              <a:rect l="0" t="0" r="0" b="0"/>
              <a:pathLst>
                <a:path w="188506" h="209004">
                  <a:moveTo>
                    <a:pt x="0" y="0"/>
                  </a:moveTo>
                  <a:lnTo>
                    <a:pt x="33083" y="0"/>
                  </a:lnTo>
                  <a:lnTo>
                    <a:pt x="95720" y="99530"/>
                  </a:lnTo>
                  <a:lnTo>
                    <a:pt x="156896" y="0"/>
                  </a:lnTo>
                  <a:lnTo>
                    <a:pt x="188506" y="0"/>
                  </a:lnTo>
                  <a:lnTo>
                    <a:pt x="108598" y="123533"/>
                  </a:lnTo>
                  <a:lnTo>
                    <a:pt x="108598" y="209004"/>
                  </a:lnTo>
                  <a:lnTo>
                    <a:pt x="80797" y="209004"/>
                  </a:lnTo>
                  <a:lnTo>
                    <a:pt x="80797" y="1235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1" name="Shape 20"/>
            <p:cNvSpPr/>
            <p:nvPr/>
          </p:nvSpPr>
          <p:spPr>
            <a:xfrm>
              <a:off x="8518984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82" h="158077">
                  <a:moveTo>
                    <a:pt x="73482" y="0"/>
                  </a:moveTo>
                  <a:lnTo>
                    <a:pt x="73482" y="21971"/>
                  </a:lnTo>
                  <a:cubicBezTo>
                    <a:pt x="67043" y="21971"/>
                    <a:pt x="60935" y="23228"/>
                    <a:pt x="55182" y="25755"/>
                  </a:cubicBezTo>
                  <a:cubicBezTo>
                    <a:pt x="49429" y="28308"/>
                    <a:pt x="44399" y="32017"/>
                    <a:pt x="40107" y="36881"/>
                  </a:cubicBezTo>
                  <a:cubicBezTo>
                    <a:pt x="35814" y="41770"/>
                    <a:pt x="32449" y="47777"/>
                    <a:pt x="30010" y="54889"/>
                  </a:cubicBezTo>
                  <a:cubicBezTo>
                    <a:pt x="27572" y="62014"/>
                    <a:pt x="26353" y="70167"/>
                    <a:pt x="26353" y="79337"/>
                  </a:cubicBezTo>
                  <a:cubicBezTo>
                    <a:pt x="26353" y="88506"/>
                    <a:pt x="27572" y="96647"/>
                    <a:pt x="30010" y="103772"/>
                  </a:cubicBezTo>
                  <a:cubicBezTo>
                    <a:pt x="32449" y="110909"/>
                    <a:pt x="35814" y="116853"/>
                    <a:pt x="40107" y="121628"/>
                  </a:cubicBezTo>
                  <a:cubicBezTo>
                    <a:pt x="44399" y="126416"/>
                    <a:pt x="49429" y="130073"/>
                    <a:pt x="55182" y="132613"/>
                  </a:cubicBezTo>
                  <a:cubicBezTo>
                    <a:pt x="60935" y="135153"/>
                    <a:pt x="67043" y="136411"/>
                    <a:pt x="73482" y="136411"/>
                  </a:cubicBezTo>
                  <a:lnTo>
                    <a:pt x="73482" y="158077"/>
                  </a:lnTo>
                  <a:cubicBezTo>
                    <a:pt x="61570" y="158077"/>
                    <a:pt x="51029" y="156070"/>
                    <a:pt x="41872" y="152082"/>
                  </a:cubicBezTo>
                  <a:cubicBezTo>
                    <a:pt x="32690" y="148069"/>
                    <a:pt x="24981" y="142519"/>
                    <a:pt x="18733" y="135382"/>
                  </a:cubicBezTo>
                  <a:cubicBezTo>
                    <a:pt x="12497" y="128270"/>
                    <a:pt x="7811" y="119926"/>
                    <a:pt x="4686" y="110363"/>
                  </a:cubicBezTo>
                  <a:cubicBezTo>
                    <a:pt x="1562" y="100812"/>
                    <a:pt x="0" y="90449"/>
                    <a:pt x="0" y="79337"/>
                  </a:cubicBezTo>
                  <a:cubicBezTo>
                    <a:pt x="0" y="68212"/>
                    <a:pt x="1562" y="57823"/>
                    <a:pt x="4686" y="48158"/>
                  </a:cubicBezTo>
                  <a:cubicBezTo>
                    <a:pt x="7811" y="38493"/>
                    <a:pt x="12497" y="30112"/>
                    <a:pt x="18733" y="22987"/>
                  </a:cubicBezTo>
                  <a:cubicBezTo>
                    <a:pt x="24981" y="15862"/>
                    <a:pt x="32690" y="10249"/>
                    <a:pt x="41872" y="6147"/>
                  </a:cubicBezTo>
                  <a:cubicBezTo>
                    <a:pt x="51029" y="2057"/>
                    <a:pt x="61570" y="0"/>
                    <a:pt x="73482" y="0"/>
                  </a:cubicBez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2" name="Shape 21"/>
            <p:cNvSpPr/>
            <p:nvPr/>
          </p:nvSpPr>
          <p:spPr>
            <a:xfrm>
              <a:off x="8741914" y="4102885"/>
              <a:ext cx="221008" cy="476609"/>
            </a:xfrm>
            <a:custGeom>
              <a:avLst/>
              <a:gdLst/>
              <a:ahLst/>
              <a:cxnLst/>
              <a:rect l="0" t="0" r="0" b="0"/>
              <a:pathLst>
                <a:path w="73470" h="158077">
                  <a:moveTo>
                    <a:pt x="0" y="0"/>
                  </a:moveTo>
                  <a:cubicBezTo>
                    <a:pt x="12090" y="0"/>
                    <a:pt x="22682" y="2057"/>
                    <a:pt x="31750" y="6147"/>
                  </a:cubicBezTo>
                  <a:cubicBezTo>
                    <a:pt x="40830" y="10249"/>
                    <a:pt x="48489" y="15862"/>
                    <a:pt x="54737" y="22987"/>
                  </a:cubicBezTo>
                  <a:cubicBezTo>
                    <a:pt x="60985" y="30112"/>
                    <a:pt x="65659" y="38493"/>
                    <a:pt x="68783" y="48158"/>
                  </a:cubicBezTo>
                  <a:cubicBezTo>
                    <a:pt x="71907" y="57823"/>
                    <a:pt x="73470" y="68212"/>
                    <a:pt x="73470" y="79337"/>
                  </a:cubicBezTo>
                  <a:cubicBezTo>
                    <a:pt x="73470" y="90449"/>
                    <a:pt x="71907" y="100812"/>
                    <a:pt x="68783" y="110363"/>
                  </a:cubicBezTo>
                  <a:cubicBezTo>
                    <a:pt x="65659" y="119926"/>
                    <a:pt x="60985" y="128270"/>
                    <a:pt x="54737" y="135382"/>
                  </a:cubicBezTo>
                  <a:cubicBezTo>
                    <a:pt x="48489" y="142519"/>
                    <a:pt x="40830" y="148069"/>
                    <a:pt x="31750" y="152082"/>
                  </a:cubicBezTo>
                  <a:cubicBezTo>
                    <a:pt x="22682" y="156070"/>
                    <a:pt x="12090" y="158077"/>
                    <a:pt x="0" y="158077"/>
                  </a:cubicBezTo>
                  <a:lnTo>
                    <a:pt x="0" y="136411"/>
                  </a:lnTo>
                  <a:cubicBezTo>
                    <a:pt x="6439" y="136411"/>
                    <a:pt x="12535" y="135153"/>
                    <a:pt x="18288" y="132613"/>
                  </a:cubicBezTo>
                  <a:cubicBezTo>
                    <a:pt x="24041" y="130073"/>
                    <a:pt x="29070" y="126416"/>
                    <a:pt x="33363" y="121628"/>
                  </a:cubicBezTo>
                  <a:cubicBezTo>
                    <a:pt x="37655" y="116853"/>
                    <a:pt x="41021" y="110909"/>
                    <a:pt x="43472" y="103772"/>
                  </a:cubicBezTo>
                  <a:cubicBezTo>
                    <a:pt x="45910" y="96647"/>
                    <a:pt x="47130" y="88506"/>
                    <a:pt x="47130" y="79337"/>
                  </a:cubicBezTo>
                  <a:cubicBezTo>
                    <a:pt x="47130" y="70167"/>
                    <a:pt x="45910" y="62014"/>
                    <a:pt x="43472" y="54889"/>
                  </a:cubicBezTo>
                  <a:cubicBezTo>
                    <a:pt x="41021" y="47777"/>
                    <a:pt x="37655" y="41770"/>
                    <a:pt x="33363" y="36881"/>
                  </a:cubicBezTo>
                  <a:cubicBezTo>
                    <a:pt x="29070" y="32017"/>
                    <a:pt x="24041" y="28308"/>
                    <a:pt x="18288" y="25755"/>
                  </a:cubicBezTo>
                  <a:cubicBezTo>
                    <a:pt x="12535" y="23228"/>
                    <a:pt x="6439" y="21971"/>
                    <a:pt x="0" y="219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  <p:sp>
          <p:nvSpPr>
            <p:cNvPr id="93" name="Shape 22"/>
            <p:cNvSpPr/>
            <p:nvPr/>
          </p:nvSpPr>
          <p:spPr>
            <a:xfrm>
              <a:off x="9051326" y="4114416"/>
              <a:ext cx="378597" cy="467000"/>
            </a:xfrm>
            <a:custGeom>
              <a:avLst/>
              <a:gdLst/>
              <a:ahLst/>
              <a:cxnLst/>
              <a:rect l="0" t="0" r="0" b="0"/>
              <a:pathLst>
                <a:path w="125285" h="154559">
                  <a:moveTo>
                    <a:pt x="0" y="0"/>
                  </a:moveTo>
                  <a:lnTo>
                    <a:pt x="24879" y="0"/>
                  </a:lnTo>
                  <a:lnTo>
                    <a:pt x="24879" y="102438"/>
                  </a:lnTo>
                  <a:cubicBezTo>
                    <a:pt x="24879" y="111823"/>
                    <a:pt x="27610" y="119240"/>
                    <a:pt x="33071" y="124689"/>
                  </a:cubicBezTo>
                  <a:cubicBezTo>
                    <a:pt x="38544" y="130162"/>
                    <a:pt x="46050" y="132893"/>
                    <a:pt x="55613" y="132893"/>
                  </a:cubicBezTo>
                  <a:cubicBezTo>
                    <a:pt x="63221" y="132893"/>
                    <a:pt x="69825" y="131724"/>
                    <a:pt x="75374" y="129375"/>
                  </a:cubicBezTo>
                  <a:cubicBezTo>
                    <a:pt x="80937" y="127038"/>
                    <a:pt x="85572" y="123723"/>
                    <a:pt x="89294" y="119418"/>
                  </a:cubicBezTo>
                  <a:cubicBezTo>
                    <a:pt x="92989" y="115125"/>
                    <a:pt x="95771" y="110109"/>
                    <a:pt x="97625" y="104356"/>
                  </a:cubicBezTo>
                  <a:cubicBezTo>
                    <a:pt x="99492" y="98603"/>
                    <a:pt x="100406" y="92303"/>
                    <a:pt x="100406" y="85458"/>
                  </a:cubicBezTo>
                  <a:lnTo>
                    <a:pt x="100406" y="0"/>
                  </a:lnTo>
                  <a:lnTo>
                    <a:pt x="125285" y="0"/>
                  </a:lnTo>
                  <a:lnTo>
                    <a:pt x="125285" y="151333"/>
                  </a:lnTo>
                  <a:lnTo>
                    <a:pt x="101867" y="151333"/>
                  </a:lnTo>
                  <a:lnTo>
                    <a:pt x="101867" y="127330"/>
                  </a:lnTo>
                  <a:lnTo>
                    <a:pt x="101282" y="127330"/>
                  </a:lnTo>
                  <a:cubicBezTo>
                    <a:pt x="96012" y="136703"/>
                    <a:pt x="89294" y="143586"/>
                    <a:pt x="81077" y="147967"/>
                  </a:cubicBezTo>
                  <a:cubicBezTo>
                    <a:pt x="72898" y="152362"/>
                    <a:pt x="63221" y="154559"/>
                    <a:pt x="52108" y="154559"/>
                  </a:cubicBezTo>
                  <a:cubicBezTo>
                    <a:pt x="42151" y="154559"/>
                    <a:pt x="33858" y="153225"/>
                    <a:pt x="27229" y="150596"/>
                  </a:cubicBezTo>
                  <a:cubicBezTo>
                    <a:pt x="20587" y="147967"/>
                    <a:pt x="15227" y="144208"/>
                    <a:pt x="11125" y="139331"/>
                  </a:cubicBezTo>
                  <a:cubicBezTo>
                    <a:pt x="7023" y="134455"/>
                    <a:pt x="4140" y="128651"/>
                    <a:pt x="2489" y="121920"/>
                  </a:cubicBezTo>
                  <a:cubicBezTo>
                    <a:pt x="826" y="115176"/>
                    <a:pt x="0" y="107709"/>
                    <a:pt x="0" y="9951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chemeClr val="bg1"/>
              </a:solidFill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8F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e-IL"/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V="1">
            <a:off x="5581275" y="3945061"/>
            <a:ext cx="302901" cy="12217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84481" y="3945061"/>
            <a:ext cx="333182" cy="14423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17664" y="4087872"/>
            <a:ext cx="0" cy="64017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12" y="4425990"/>
            <a:ext cx="773627" cy="247498"/>
          </a:xfrm>
          <a:prstGeom prst="rect">
            <a:avLst/>
          </a:prstGeom>
        </p:spPr>
      </p:pic>
      <p:cxnSp>
        <p:nvCxnSpPr>
          <p:cNvPr id="195" name="מחבר ישר 44"/>
          <p:cNvCxnSpPr>
            <a:stCxn id="200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7" name="TextBox 196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02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03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2856" y="2659552"/>
            <a:ext cx="279181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לכבוד: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בית חולים אסף 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לידי ועד האחיות 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282366" y="5864373"/>
            <a:ext cx="37279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הנדון: </a:t>
            </a:r>
          </a:p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הצעת מחיר לפסח בתקציב 450₪ כולל מע"מ 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81" y="3932858"/>
            <a:ext cx="13811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0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8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513065" y="7240936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 smtClean="0">
                <a:solidFill>
                  <a:schemeClr val="tx1"/>
                </a:solidFill>
              </a:rPr>
              <a:t>130ש"ח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5" name="TextBox 234"/>
          <p:cNvSpPr txBox="1"/>
          <p:nvPr/>
        </p:nvSpPr>
        <p:spPr>
          <a:xfrm>
            <a:off x="3125197" y="7402498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53408"/>
              </p:ext>
            </p:extLst>
          </p:nvPr>
        </p:nvGraphicFramePr>
        <p:xfrm>
          <a:off x="106781" y="3139118"/>
          <a:ext cx="4026331" cy="728760"/>
        </p:xfrm>
        <a:graphic>
          <a:graphicData uri="http://schemas.openxmlformats.org/drawingml/2006/table">
            <a:tbl>
              <a:tblPr/>
              <a:tblGrid>
                <a:gridCol w="4026331"/>
              </a:tblGrid>
              <a:tr h="72876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6297396" y="5375121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e-IL" sz="1200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81859"/>
              </p:ext>
            </p:extLst>
          </p:nvPr>
        </p:nvGraphicFramePr>
        <p:xfrm>
          <a:off x="2419556" y="3161118"/>
          <a:ext cx="4292897" cy="365760"/>
        </p:xfrm>
        <a:graphic>
          <a:graphicData uri="http://schemas.openxmlformats.org/drawingml/2006/table">
            <a:tbl>
              <a:tblPr/>
              <a:tblGrid>
                <a:gridCol w="4292897"/>
              </a:tblGrid>
              <a:tr h="45720">
                <a:tc>
                  <a:txBody>
                    <a:bodyPr/>
                    <a:lstStyle/>
                    <a:p>
                      <a:endParaRPr lang="he-IL" sz="2400" b="1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8709" y="2339752"/>
            <a:ext cx="4620572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תיק חרמון סופר 85 ליטר המחיר 130ש"ח </a:t>
            </a:r>
          </a:p>
          <a:p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7" y="3139612"/>
            <a:ext cx="3090011" cy="34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76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80728" y="1446039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9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8" name="Rectangle 47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7" name="Rectangle 96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2" name="Rectangle 121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4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7" name="Rectangle 146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50" name="Straight Connector 149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2" name="Rectangle 17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91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4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5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9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5" name="Straight Connector 174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197" name="מחבר ישר 44"/>
            <p:cNvCxnSpPr>
              <a:stCxn id="20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20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20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7" name="מחבר ישר 44"/>
          <p:cNvCxnSpPr>
            <a:stCxn id="21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TextBox 208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218" name="מלבן מעוגל 217"/>
          <p:cNvSpPr/>
          <p:nvPr/>
        </p:nvSpPr>
        <p:spPr>
          <a:xfrm>
            <a:off x="4513065" y="7240936"/>
            <a:ext cx="1720342" cy="594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 smtClean="0">
                <a:solidFill>
                  <a:schemeClr val="tx1"/>
                </a:solidFill>
              </a:rPr>
              <a:t>350ש"ח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60449" y="7391430"/>
            <a:ext cx="731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%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33" name="מלבן מעוגל 232"/>
          <p:cNvSpPr/>
          <p:nvPr/>
        </p:nvSpPr>
        <p:spPr>
          <a:xfrm>
            <a:off x="3089237" y="7281969"/>
            <a:ext cx="1313002" cy="578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35" name="TextBox 234"/>
          <p:cNvSpPr txBox="1"/>
          <p:nvPr/>
        </p:nvSpPr>
        <p:spPr>
          <a:xfrm>
            <a:off x="3125197" y="7402498"/>
            <a:ext cx="80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53408"/>
              </p:ext>
            </p:extLst>
          </p:nvPr>
        </p:nvGraphicFramePr>
        <p:xfrm>
          <a:off x="106781" y="3139118"/>
          <a:ext cx="4026331" cy="728760"/>
        </p:xfrm>
        <a:graphic>
          <a:graphicData uri="http://schemas.openxmlformats.org/drawingml/2006/table">
            <a:tbl>
              <a:tblPr/>
              <a:tblGrid>
                <a:gridCol w="4026331"/>
              </a:tblGrid>
              <a:tr h="72876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Yoav" panose="000004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6297396" y="5375121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e-IL" sz="1200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91463"/>
              </p:ext>
            </p:extLst>
          </p:nvPr>
        </p:nvGraphicFramePr>
        <p:xfrm>
          <a:off x="2419556" y="3161118"/>
          <a:ext cx="4292897" cy="365760"/>
        </p:xfrm>
        <a:graphic>
          <a:graphicData uri="http://schemas.openxmlformats.org/drawingml/2006/table">
            <a:tbl>
              <a:tblPr/>
              <a:tblGrid>
                <a:gridCol w="4292897"/>
              </a:tblGrid>
              <a:tr h="45720">
                <a:tc>
                  <a:txBody>
                    <a:bodyPr/>
                    <a:lstStyle/>
                    <a:p>
                      <a:endParaRPr lang="he-IL" sz="2400" b="1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3321" y="2387574"/>
            <a:ext cx="4620572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000" b="1" dirty="0" smtClean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" y="5181455"/>
            <a:ext cx="3740142" cy="282170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79" y="4781469"/>
            <a:ext cx="3252231" cy="222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7805" y="2225660"/>
            <a:ext cx="41841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סט </a:t>
            </a:r>
            <a:r>
              <a:rPr lang="he-IL" smtClean="0"/>
              <a:t>פיקניק </a:t>
            </a:r>
            <a:r>
              <a:rPr lang="he-IL" smtClean="0"/>
              <a:t>הכולל</a:t>
            </a:r>
            <a:endParaRPr lang="he-IL" dirty="0" smtClean="0"/>
          </a:p>
          <a:p>
            <a:r>
              <a:rPr lang="he-IL" dirty="0" smtClean="0"/>
              <a:t>שולחן עם 2 כסאות </a:t>
            </a:r>
          </a:p>
          <a:p>
            <a:r>
              <a:rPr lang="he-IL" dirty="0" smtClean="0"/>
              <a:t>אוהל פופ-אפ פתיחה מהירה וקלה אוטומטית </a:t>
            </a:r>
            <a:endParaRPr lang="he-IL" dirty="0"/>
          </a:p>
          <a:p>
            <a:r>
              <a:rPr lang="he-IL" dirty="0" smtClean="0"/>
              <a:t>+ </a:t>
            </a:r>
            <a:r>
              <a:rPr lang="he-IL" dirty="0" err="1" smtClean="0"/>
              <a:t>ציידנית</a:t>
            </a:r>
            <a:r>
              <a:rPr lang="he-IL" dirty="0" smtClean="0"/>
              <a:t> כיסא </a:t>
            </a: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9" y="3217880"/>
            <a:ext cx="2566213" cy="19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9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תמונה 59" descr="1.jp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5656"/>
            <a:ext cx="6858000" cy="6120680"/>
          </a:xfrm>
          <a:prstGeom prst="rect">
            <a:avLst/>
          </a:prstGeom>
        </p:spPr>
      </p:pic>
      <p:pic>
        <p:nvPicPr>
          <p:cNvPr id="61" name="תמונה 60" descr="לוגו SK מעודכ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6912" y="251520"/>
            <a:ext cx="1668803" cy="108525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285992" y="2494650"/>
            <a:ext cx="35004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800" dirty="0" smtClean="0">
              <a:latin typeface="Alef" pitchFamily="2" charset="-79"/>
              <a:cs typeface="Alef" pitchFamily="2" charset="-79"/>
            </a:endParaRPr>
          </a:p>
          <a:p>
            <a:endParaRPr lang="en-US" dirty="0" smtClean="0"/>
          </a:p>
          <a:p>
            <a:endParaRPr lang="he-IL" dirty="0"/>
          </a:p>
        </p:txBody>
      </p:sp>
      <p:grpSp>
        <p:nvGrpSpPr>
          <p:cNvPr id="2" name="Group 1"/>
          <p:cNvGrpSpPr/>
          <p:nvPr/>
        </p:nvGrpSpPr>
        <p:grpSpPr>
          <a:xfrm flipH="1">
            <a:off x="1243690" y="1607706"/>
            <a:ext cx="4554897" cy="5760640"/>
            <a:chOff x="4934350" y="1659220"/>
            <a:chExt cx="4405511" cy="5760640"/>
          </a:xfrm>
        </p:grpSpPr>
        <p:cxnSp>
          <p:nvCxnSpPr>
            <p:cNvPr id="69" name="Straight Connector 41"/>
            <p:cNvCxnSpPr/>
            <p:nvPr/>
          </p:nvCxnSpPr>
          <p:spPr>
            <a:xfrm>
              <a:off x="4934350" y="2955364"/>
              <a:ext cx="0" cy="44644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42"/>
            <p:cNvCxnSpPr/>
            <p:nvPr/>
          </p:nvCxnSpPr>
          <p:spPr>
            <a:xfrm flipV="1">
              <a:off x="4934350" y="1659220"/>
              <a:ext cx="2304256" cy="129614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43"/>
            <p:cNvCxnSpPr/>
            <p:nvPr/>
          </p:nvCxnSpPr>
          <p:spPr>
            <a:xfrm>
              <a:off x="7238606" y="1659220"/>
              <a:ext cx="2101255" cy="112108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2132856" y="3077588"/>
            <a:ext cx="252687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solidFill>
                  <a:schemeClr val="accent6">
                    <a:lumMod val="75000"/>
                  </a:schemeClr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תודה!</a:t>
            </a:r>
          </a:p>
          <a:p>
            <a:endParaRPr lang="he-IL" sz="5400" dirty="0">
              <a:solidFill>
                <a:schemeClr val="accent6">
                  <a:lumMod val="75000"/>
                </a:schemeClr>
              </a:solidFill>
              <a:latin typeface="Gagua" panose="00000700000000000000" pitchFamily="2" charset="-79"/>
              <a:cs typeface="Gagua" panose="00000700000000000000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45015" y="6173808"/>
            <a:ext cx="14401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solidFill>
                  <a:srgbClr val="E46C0A"/>
                </a:solidFill>
                <a:latin typeface="Arial Black" panose="020B0A04020102020204" pitchFamily="34" charset="0"/>
              </a:rPr>
              <a:t>SK</a:t>
            </a:r>
            <a:endParaRPr lang="he-IL" sz="6000" dirty="0">
              <a:solidFill>
                <a:srgbClr val="E46C0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872" y="8105950"/>
            <a:ext cx="6904886" cy="1021861"/>
            <a:chOff x="-25872" y="8105950"/>
            <a:chExt cx="6904886" cy="1021861"/>
          </a:xfrm>
        </p:grpSpPr>
        <p:cxnSp>
          <p:nvCxnSpPr>
            <p:cNvPr id="24" name="מחבר ישר 44"/>
            <p:cNvCxnSpPr>
              <a:stCxn id="34" idx="2"/>
            </p:cNvCxnSpPr>
            <p:nvPr/>
          </p:nvCxnSpPr>
          <p:spPr>
            <a:xfrm flipH="1">
              <a:off x="3385755" y="8522823"/>
              <a:ext cx="1717582" cy="563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מלבן 46"/>
            <p:cNvSpPr/>
            <p:nvPr/>
          </p:nvSpPr>
          <p:spPr>
            <a:xfrm>
              <a:off x="0" y="8105950"/>
              <a:ext cx="6858000" cy="1021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1520" y="8756899"/>
              <a:ext cx="223481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1520" y="8485974"/>
              <a:ext cx="221876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www.microjin.com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520" y="8215046"/>
              <a:ext cx="229682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zipi@sk-all4u.com</a:t>
              </a:r>
              <a:endParaRPr lang="he-IL" sz="14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קבוצה 50"/>
            <p:cNvGrpSpPr/>
            <p:nvPr/>
          </p:nvGrpSpPr>
          <p:grpSpPr>
            <a:xfrm>
              <a:off x="3924621" y="8215046"/>
              <a:ext cx="2357432" cy="849630"/>
              <a:chOff x="3983798" y="8134956"/>
              <a:chExt cx="2357432" cy="8496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983798" y="8134956"/>
                <a:ext cx="235743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רח' יצחק בן צבי</a:t>
                </a:r>
                <a:r>
                  <a:rPr lang="en-US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 </a:t>
                </a:r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40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41032" y="8676809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03-6829988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  <p:sp>
            <p:nvSpPr>
              <p:cNvPr id="36" name="מלבן 53"/>
              <p:cNvSpPr/>
              <p:nvPr/>
            </p:nvSpPr>
            <p:spPr>
              <a:xfrm>
                <a:off x="5343841" y="8405884"/>
                <a:ext cx="9973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sz="1400" b="1" dirty="0" smtClean="0">
                    <a:latin typeface="Yehuda CLM" panose="02000303000000000000" pitchFamily="2" charset="-79"/>
                    <a:cs typeface="Yehuda CLM" panose="02000303000000000000" pitchFamily="2" charset="-79"/>
                  </a:rPr>
                  <a:t>ראשון לציון</a:t>
                </a:r>
                <a:endParaRPr lang="he-IL" sz="1400" b="1" dirty="0">
                  <a:latin typeface="Yehuda CLM" panose="02000303000000000000" pitchFamily="2" charset="-79"/>
                  <a:cs typeface="Yehuda CLM" panose="02000303000000000000" pitchFamily="2" charset="-79"/>
                </a:endParaRPr>
              </a:p>
            </p:txBody>
          </p:sp>
        </p:grpSp>
        <p:cxnSp>
          <p:nvCxnSpPr>
            <p:cNvPr id="33" name="מחבר ישר 54"/>
            <p:cNvCxnSpPr/>
            <p:nvPr/>
          </p:nvCxnSpPr>
          <p:spPr>
            <a:xfrm>
              <a:off x="-25872" y="8112256"/>
              <a:ext cx="69048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133234" y="4231001"/>
            <a:ext cx="3424858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ציפי</a:t>
            </a:r>
          </a:p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</a:p>
          <a:p>
            <a:endParaRPr lang="he-IL" sz="3600" dirty="0" smtClean="0">
              <a:latin typeface="Yehuda CLM" panose="02000303000000000000" pitchFamily="2" charset="-79"/>
              <a:cs typeface="Yehuda CLM" panose="02000303000000000000" pitchFamily="2" charset="-79"/>
            </a:endParaRPr>
          </a:p>
          <a:p>
            <a:endParaRPr lang="he-IL" sz="3600" dirty="0" smtClean="0">
              <a:latin typeface="Yehuda CLM" panose="02000303000000000000" pitchFamily="2" charset="-79"/>
              <a:cs typeface="Yehuda CLM" panose="02000303000000000000" pitchFamily="2" charset="-79"/>
            </a:endParaRPr>
          </a:p>
          <a:p>
            <a:endParaRPr lang="he-IL" sz="36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6930" y="4890068"/>
            <a:ext cx="42928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2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מחבר ישר 44"/>
          <p:cNvCxnSpPr>
            <a:stCxn id="43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45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46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4" name="מלבן 3"/>
          <p:cNvSpPr/>
          <p:nvPr/>
        </p:nvSpPr>
        <p:spPr>
          <a:xfrm>
            <a:off x="1219428" y="5805889"/>
            <a:ext cx="1291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spc="600" dirty="0">
                <a:latin typeface="Yehuda CLM" panose="02000303000000000000" pitchFamily="2" charset="-79"/>
                <a:cs typeface="Yehuda CLM" panose="02000303000000000000" pitchFamily="2" charset="-79"/>
              </a:rPr>
              <a:t>צוות</a:t>
            </a:r>
            <a:endParaRPr lang="he-IL" sz="3600" spc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19779" r="8287" b="13279"/>
          <a:stretch/>
        </p:blipFill>
        <p:spPr bwMode="auto">
          <a:xfrm>
            <a:off x="3754463" y="5712611"/>
            <a:ext cx="24482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0" y="2045451"/>
            <a:ext cx="2209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מלבן 62"/>
          <p:cNvSpPr/>
          <p:nvPr/>
        </p:nvSpPr>
        <p:spPr>
          <a:xfrm>
            <a:off x="0" y="-16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08720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1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43004" y="6455282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מחבר ישר 44"/>
          <p:cNvCxnSpPr>
            <a:stCxn id="5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5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167" name="Rectangle 166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18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1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0" name="Straight Connector 169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143" name="Rectangle 142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6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5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2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3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6" name="Straight Connector 145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19" name="Rectangle 118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38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6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95" name="Rectangle 94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14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02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62" name="Rectangle 6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7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64" y="2896611"/>
            <a:ext cx="2488802" cy="245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Rectangle 192"/>
          <p:cNvSpPr/>
          <p:nvPr/>
        </p:nvSpPr>
        <p:spPr>
          <a:xfrm>
            <a:off x="200235" y="3668752"/>
            <a:ext cx="277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1סט </a:t>
            </a:r>
            <a:r>
              <a:rPr lang="he-IL" sz="2400" b="1" dirty="0">
                <a:latin typeface="Yehuda CLM" panose="02000303000000000000" pitchFamily="2" charset="-79"/>
                <a:cs typeface="Yehuda CLM" panose="02000303000000000000" pitchFamily="2" charset="-79"/>
              </a:rPr>
              <a:t>מצעים זוגי </a:t>
            </a:r>
            <a:endParaRPr lang="en-US" sz="2400" b="1" dirty="0" smtClean="0">
              <a:latin typeface="Yehuda CLM" panose="02000303000000000000" pitchFamily="2" charset="-79"/>
              <a:cs typeface="Yehuda CLM" panose="02000303000000000000" pitchFamily="2" charset="-79"/>
            </a:endParaRPr>
          </a:p>
          <a:p>
            <a:r>
              <a:rPr lang="he-IL" sz="2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100</a:t>
            </a:r>
            <a:r>
              <a:rPr lang="he-IL" sz="2400" b="1" dirty="0">
                <a:latin typeface="Yehuda CLM" panose="02000303000000000000" pitchFamily="2" charset="-79"/>
                <a:cs typeface="Yehuda CLM" panose="02000303000000000000" pitchFamily="2" charset="-79"/>
              </a:rPr>
              <a:t>% כותנה </a:t>
            </a:r>
            <a:r>
              <a:rPr lang="he-IL" sz="2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סאטן</a:t>
            </a:r>
            <a:endParaRPr lang="he-IL" sz="2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15310" y="4550545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 מגבות גוף 70*130</a:t>
            </a:r>
            <a:endParaRPr lang="he-IL" sz="20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308" y="7206288"/>
            <a:ext cx="51927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שובר החלפה בסך 859.5 בכל חנויות פוקס </a:t>
            </a:r>
            <a:endParaRPr lang="he-IL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מלבן 62"/>
          <p:cNvSpPr/>
          <p:nvPr/>
        </p:nvSpPr>
        <p:spPr>
          <a:xfrm>
            <a:off x="0" y="-16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08720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2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43004" y="6455282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מחבר ישר 44"/>
          <p:cNvCxnSpPr>
            <a:stCxn id="5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5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167" name="Rectangle 166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18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1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0" name="Straight Connector 169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143" name="Rectangle 142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6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5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2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3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6" name="Straight Connector 145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19" name="Rectangle 118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38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6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95" name="Rectangle 94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14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02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62" name="Rectangle 6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7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sp>
        <p:nvSpPr>
          <p:cNvPr id="3" name="מלבן 2"/>
          <p:cNvSpPr/>
          <p:nvPr/>
        </p:nvSpPr>
        <p:spPr>
          <a:xfrm>
            <a:off x="3516979" y="7385528"/>
            <a:ext cx="110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01" name="מלבן 200"/>
          <p:cNvSpPr/>
          <p:nvPr/>
        </p:nvSpPr>
        <p:spPr>
          <a:xfrm>
            <a:off x="4787888" y="7385528"/>
            <a:ext cx="1641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8" y="2459909"/>
            <a:ext cx="18526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" name="Picture 2" descr="E:\Dropbox\קטלוג אס קיי ליטל\קטלוג אס קיי ליטל\תמונות\טקסטיל\ערד\הרמוני גלים לבן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80" y="3996917"/>
            <a:ext cx="3369505" cy="22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C:\Users\Owner\Dropbox\תיקיית עבודה קטלוג SK\בלעדי for you\מגבות ערד\44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6" y="513661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5197" y="2459909"/>
            <a:ext cx="3404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 smtClean="0"/>
              <a:t>סט מגבות ערד </a:t>
            </a:r>
          </a:p>
          <a:p>
            <a:r>
              <a:rPr lang="he-IL" dirty="0" smtClean="0"/>
              <a:t>6 מגבות גוף 68/127 ס"מ </a:t>
            </a:r>
          </a:p>
          <a:p>
            <a:r>
              <a:rPr lang="he-IL" dirty="0" smtClean="0"/>
              <a:t>6 מגבות פנים 48/96 ס"מ </a:t>
            </a:r>
            <a:endParaRPr lang="he-IL" dirty="0"/>
          </a:p>
          <a:p>
            <a:r>
              <a:rPr lang="he-IL" dirty="0" smtClean="0"/>
              <a:t>1 שטיח  מגבת לאמבטיה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78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מלבן 62"/>
          <p:cNvSpPr/>
          <p:nvPr/>
        </p:nvSpPr>
        <p:spPr>
          <a:xfrm>
            <a:off x="0" y="-16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08720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3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43004" y="6455282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מחבר ישר 44"/>
          <p:cNvCxnSpPr>
            <a:stCxn id="52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55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167" name="Rectangle 166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186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174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5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6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7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8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0" name="Straight Connector 169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143" name="Rectangle 142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62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6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5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2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3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6" name="Straight Connector 145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19" name="Rectangle 118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38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6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95" name="Rectangle 94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14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02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62" name="Rectangle 61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9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7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pic>
        <p:nvPicPr>
          <p:cNvPr id="191" name="תמונה 77" descr="http://www.bakers.co.il/image/users/39178/ftp/my_files/%D7%9C%D7%95%D7%92%D7%95%20%D7%9E%D7%9B%D7%95%D7%95%D7%A5.jpg?id=1224269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2" y="2095464"/>
            <a:ext cx="2063945" cy="9300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1987931" y="2761705"/>
            <a:ext cx="272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latin typeface="Yehuda CLM" panose="02000303000000000000" pitchFamily="2" charset="-79"/>
              </a:rPr>
              <a:t>סט 5 סכינים</a:t>
            </a:r>
          </a:p>
        </p:txBody>
      </p:sp>
      <p:pic>
        <p:nvPicPr>
          <p:cNvPr id="192" name="תמונה 19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0" y="3172271"/>
            <a:ext cx="3572775" cy="21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2" descr="C:\Users\Owner\Dropbox\מחירונים ספקים\ארקוס\ראש השנה 2015\6106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" y="5860233"/>
            <a:ext cx="2818732" cy="15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מלבן 197"/>
          <p:cNvSpPr/>
          <p:nvPr/>
        </p:nvSpPr>
        <p:spPr>
          <a:xfrm>
            <a:off x="-488080" y="5381207"/>
            <a:ext cx="4439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latin typeface="Yehuda CLM" panose="02000303000000000000" pitchFamily="2" charset="-79"/>
                <a:cs typeface="+mj-cs"/>
              </a:rPr>
              <a:t>משחיז שולחני</a:t>
            </a:r>
            <a:endParaRPr lang="he-IL" sz="2800" b="1" dirty="0">
              <a:latin typeface="Yehuda CLM" panose="02000303000000000000" pitchFamily="2" charset="-79"/>
              <a:cs typeface="+mj-cs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00" y="4748072"/>
            <a:ext cx="2281970" cy="2671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8810" y="3913421"/>
            <a:ext cx="22663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סט 3 </a:t>
            </a:r>
            <a:r>
              <a:rPr lang="he-IL" dirty="0" err="1" smtClean="0"/>
              <a:t>קולפנים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9722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6" y="1558538"/>
            <a:ext cx="2209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מלבן 62"/>
          <p:cNvSpPr/>
          <p:nvPr/>
        </p:nvSpPr>
        <p:spPr>
          <a:xfrm>
            <a:off x="0" y="-16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08720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4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3" name="מחבר ישר 44"/>
          <p:cNvCxnSpPr>
            <a:stCxn id="199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5" name="TextBox 194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8" name="קבוצה 50"/>
          <p:cNvGrpSpPr/>
          <p:nvPr/>
        </p:nvGrpSpPr>
        <p:grpSpPr>
          <a:xfrm>
            <a:off x="3924621" y="8215046"/>
            <a:ext cx="2357432" cy="849630"/>
            <a:chOff x="3983798" y="8134956"/>
            <a:chExt cx="2357432" cy="849630"/>
          </a:xfrm>
        </p:grpSpPr>
        <p:sp>
          <p:nvSpPr>
            <p:cNvPr id="199" name="TextBox 198"/>
            <p:cNvSpPr txBox="1"/>
            <p:nvPr/>
          </p:nvSpPr>
          <p:spPr>
            <a:xfrm>
              <a:off x="3983798" y="8134956"/>
              <a:ext cx="235743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רח' יצחק בן צבי</a:t>
              </a:r>
              <a:r>
                <a:rPr lang="en-US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 </a:t>
              </a:r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40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841032" y="8676809"/>
              <a:ext cx="150019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03-6829988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201" name="מלבן 53"/>
            <p:cNvSpPr/>
            <p:nvPr/>
          </p:nvSpPr>
          <p:spPr>
            <a:xfrm>
              <a:off x="5343841" y="8405884"/>
              <a:ext cx="997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ראשון לציון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</p:grpSp>
      <p:cxnSp>
        <p:nvCxnSpPr>
          <p:cNvPr id="202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3" name="Group 202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204" name="Rectangle 203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223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4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5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6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7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21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2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3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4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5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6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7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8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19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0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1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22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207" name="Straight Connector 206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228" name="Group 227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229" name="Rectangle 228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248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9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50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51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52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236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3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3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3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2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3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4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5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6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47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232" name="Straight Connector 231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253" name="Group 252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254" name="Rectangle 253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273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4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5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6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7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26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2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3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4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5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6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7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8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69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0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1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72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257" name="Straight Connector 256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278" name="Group 277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279" name="Rectangle 278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298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9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00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01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02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286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8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8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8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2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3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4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5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6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297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282" name="Straight Connector 281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303" name="Group 302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304" name="Rectangle 303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305" name="Group 304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323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4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5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6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7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31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12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13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14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15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16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17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18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19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0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1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322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307" name="Straight Connector 306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cxnSp>
        <p:nvCxnSpPr>
          <p:cNvPr id="328" name="מחבר ישר 44"/>
          <p:cNvCxnSpPr>
            <a:stCxn id="333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9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0" name="TextBox 329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335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336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" name="Rectangle 336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" y="3164222"/>
            <a:ext cx="3956018" cy="286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7519" y="2557178"/>
            <a:ext cx="3748798" cy="1624417"/>
            <a:chOff x="-875954" y="2539857"/>
            <a:chExt cx="3965993" cy="1624417"/>
          </a:xfrm>
        </p:grpSpPr>
        <p:grpSp>
          <p:nvGrpSpPr>
            <p:cNvPr id="11" name="Group 10"/>
            <p:cNvGrpSpPr/>
            <p:nvPr/>
          </p:nvGrpSpPr>
          <p:grpSpPr>
            <a:xfrm>
              <a:off x="-363389" y="2539857"/>
              <a:ext cx="3453428" cy="1624417"/>
              <a:chOff x="-363389" y="2539857"/>
              <a:chExt cx="3453428" cy="1624417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-338961" y="2539857"/>
                <a:ext cx="3429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2400" b="1" dirty="0" smtClean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63389" y="3456388"/>
                <a:ext cx="3429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b="1" dirty="0"/>
                  <a:t/>
                </a:r>
                <a:br>
                  <a:rPr lang="en-US" sz="2000" b="1" dirty="0"/>
                </a:br>
                <a:endParaRPr lang="he-IL" sz="2000" dirty="0"/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-875954" y="2814794"/>
              <a:ext cx="32077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סט צלחות  ל-12 סועדים 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8752714" y="9827273"/>
            <a:ext cx="715840" cy="71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028" name="Picture 4" descr="http://michsaf.com/wp-content/uploads/2015/05/--------------1-57x6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638"/>
            <a:ext cx="5429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4895" y="2084883"/>
            <a:ext cx="26503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 smtClean="0"/>
          </a:p>
          <a:p>
            <a:endParaRPr lang="he-IL" dirty="0"/>
          </a:p>
          <a:p>
            <a:r>
              <a:rPr lang="he-IL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סט סכו”ם</a:t>
            </a: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ארוז באריזת מתנה </a:t>
            </a:r>
            <a:r>
              <a:rPr lang="he-IL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ל-12 סועדים </a:t>
            </a: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28" y="7148248"/>
            <a:ext cx="3746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פתק החלפה 584.4 על הסט צלחות </a:t>
            </a:r>
          </a:p>
          <a:p>
            <a:r>
              <a:rPr lang="he-IL" dirty="0" smtClean="0">
                <a:solidFill>
                  <a:srgbClr val="FF0000"/>
                </a:solidFill>
              </a:rPr>
              <a:t>ללא הסכום בחנויות פוקס הום בארץ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michsaf.com/wp-content/uploads/2014/02/Dana-Pack-front-300x17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62" y="5160645"/>
            <a:ext cx="3072386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מלבן 62"/>
          <p:cNvSpPr/>
          <p:nvPr/>
        </p:nvSpPr>
        <p:spPr>
          <a:xfrm>
            <a:off x="0" y="-16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08720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5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801714" y="7368413"/>
            <a:ext cx="10512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   </a:t>
            </a:r>
            <a:endParaRPr lang="he-IL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47" name="Rectangle 46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8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9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61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67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68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69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0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1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1" name="Rectangle 90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9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16" name="Rectangle 115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35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9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3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19" name="Straight Connector 118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1" name="Rectangle 140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0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4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48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9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0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1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2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3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4" name="Straight Connector 143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65" name="Group 164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66" name="Rectangle 165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85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9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3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4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5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6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7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8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69" name="Straight Connector 168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cxnSp>
        <p:nvCxnSpPr>
          <p:cNvPr id="190" name="מחבר ישר 44"/>
          <p:cNvCxnSpPr>
            <a:stCxn id="196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2" name="TextBox 191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5" name="קבוצה 50"/>
          <p:cNvGrpSpPr/>
          <p:nvPr/>
        </p:nvGrpSpPr>
        <p:grpSpPr>
          <a:xfrm>
            <a:off x="3924621" y="8215046"/>
            <a:ext cx="2357432" cy="849630"/>
            <a:chOff x="3983798" y="8134956"/>
            <a:chExt cx="2357432" cy="849630"/>
          </a:xfrm>
        </p:grpSpPr>
        <p:sp>
          <p:nvSpPr>
            <p:cNvPr id="196" name="TextBox 195"/>
            <p:cNvSpPr txBox="1"/>
            <p:nvPr/>
          </p:nvSpPr>
          <p:spPr>
            <a:xfrm>
              <a:off x="3983798" y="8134956"/>
              <a:ext cx="235743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רח' יצחק בן צבי</a:t>
              </a:r>
              <a:r>
                <a:rPr lang="en-US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 </a:t>
              </a:r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40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841032" y="8676809"/>
              <a:ext cx="150019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03-6829988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198" name="מלבן 53"/>
            <p:cNvSpPr/>
            <p:nvPr/>
          </p:nvSpPr>
          <p:spPr>
            <a:xfrm>
              <a:off x="5343841" y="8405884"/>
              <a:ext cx="997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ראשון לציון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</p:grpSp>
      <p:cxnSp>
        <p:nvCxnSpPr>
          <p:cNvPr id="199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מחבר ישר 44"/>
          <p:cNvCxnSpPr>
            <a:stCxn id="205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1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2" name="TextBox 201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07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08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pic>
        <p:nvPicPr>
          <p:cNvPr id="210" name="מציין מיקום תוכן 3" descr="C:\Users\sima\AppData\Local\Microsoft\Windows\Temporary Internet Files\Content.Word\IMG_3644-2web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08" y="2814650"/>
            <a:ext cx="3429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31" y="2147398"/>
            <a:ext cx="1610046" cy="924027"/>
          </a:xfrm>
          <a:prstGeom prst="rect">
            <a:avLst/>
          </a:prstGeom>
        </p:spPr>
      </p:pic>
      <p:pic>
        <p:nvPicPr>
          <p:cNvPr id="214" name="תמונה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68" y="6244224"/>
            <a:ext cx="1425736" cy="12658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281" y="4188588"/>
            <a:ext cx="3360726" cy="1649091"/>
            <a:chOff x="-1103110" y="2318031"/>
            <a:chExt cx="3531207" cy="1465032"/>
          </a:xfrm>
        </p:grpSpPr>
        <p:sp>
          <p:nvSpPr>
            <p:cNvPr id="215" name="Rectangle 214"/>
            <p:cNvSpPr/>
            <p:nvPr/>
          </p:nvSpPr>
          <p:spPr>
            <a:xfrm>
              <a:off x="-1103110" y="2318031"/>
              <a:ext cx="3480897" cy="628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מתקן בלילה </a:t>
              </a:r>
              <a:r>
                <a:rPr lang="he-IL" sz="2000" dirty="0">
                  <a:latin typeface="Yehuda CLM" panose="02000303000000000000" pitchFamily="2" charset="-79"/>
                  <a:cs typeface="Yehuda CLM" panose="02000303000000000000" pitchFamily="2" charset="-79"/>
                </a:rPr>
                <a:t>עם </a:t>
              </a:r>
              <a:endParaRPr lang="en-US" sz="2000" dirty="0" smtClean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  <a:p>
              <a:r>
                <a:rPr lang="he-IL" sz="2000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מערבל </a:t>
              </a:r>
              <a:r>
                <a:rPr lang="he-IL" sz="2000" dirty="0">
                  <a:latin typeface="Yehuda CLM" panose="02000303000000000000" pitchFamily="2" charset="-79"/>
                  <a:cs typeface="Yehuda CLM" panose="02000303000000000000" pitchFamily="2" charset="-79"/>
                </a:rPr>
                <a:t>עם תקן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FDA</a:t>
              </a:r>
              <a:endParaRPr lang="he-IL" sz="1600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-1052800" y="2935446"/>
              <a:ext cx="3480897" cy="8476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>
                  <a:latin typeface="Yoav" panose="00000400000000000000" pitchFamily="2" charset="-79"/>
                  <a:cs typeface="Yoav" panose="00000400000000000000" pitchFamily="2" charset="-79"/>
                </a:rPr>
                <a:t>-מערבל ידני להכנה ולמזיגת בלילות</a:t>
              </a:r>
            </a:p>
            <a:p>
              <a:r>
                <a:rPr lang="he-IL" sz="1400" dirty="0" smtClean="0">
                  <a:latin typeface="Yoav" panose="00000400000000000000" pitchFamily="2" charset="-79"/>
                  <a:cs typeface="Yoav" panose="00000400000000000000" pitchFamily="2" charset="-79"/>
                </a:rPr>
                <a:t>-ניתן לאחסון במקרר</a:t>
              </a:r>
            </a:p>
            <a:p>
              <a:r>
                <a:rPr lang="he-IL" sz="1400" dirty="0" smtClean="0">
                  <a:latin typeface="Yoav" panose="00000400000000000000" pitchFamily="2" charset="-79"/>
                  <a:cs typeface="Yoav" panose="00000400000000000000" pitchFamily="2" charset="-79"/>
                </a:rPr>
                <a:t>-ידית אגרונומית למזיגה נוחה וקלה</a:t>
              </a:r>
            </a:p>
            <a:p>
              <a:r>
                <a:rPr lang="he-IL" sz="1400" dirty="0" smtClean="0">
                  <a:latin typeface="Yoav" panose="00000400000000000000" pitchFamily="2" charset="-79"/>
                  <a:cs typeface="Yoav" panose="00000400000000000000" pitchFamily="2" charset="-79"/>
                </a:rPr>
                <a:t>-עמיד בשימוש במדיח כלים</a:t>
              </a:r>
              <a:endParaRPr lang="he-IL" sz="1400" dirty="0">
                <a:latin typeface="Yoav" panose="00000400000000000000" pitchFamily="2" charset="-79"/>
                <a:cs typeface="Yoav" panose="00000400000000000000" pitchFamily="2" charset="-79"/>
              </a:endParaRPr>
            </a:p>
          </p:txBody>
        </p:sp>
      </p:grpSp>
      <p:sp>
        <p:nvSpPr>
          <p:cNvPr id="217" name="Rectangle 216"/>
          <p:cNvSpPr/>
          <p:nvPr/>
        </p:nvSpPr>
        <p:spPr>
          <a:xfrm>
            <a:off x="487464" y="2230230"/>
            <a:ext cx="2870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solidFill>
                  <a:prstClr val="black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מולטי </a:t>
            </a:r>
            <a:r>
              <a:rPr lang="he-IL" sz="2000" dirty="0">
                <a:solidFill>
                  <a:prstClr val="black"/>
                </a:solidFill>
                <a:latin typeface="Yehuda CLM" panose="02000303000000000000" pitchFamily="2" charset="-79"/>
                <a:cs typeface="Yehuda CLM" panose="02000303000000000000" pitchFamily="2" charset="-79"/>
              </a:rPr>
              <a:t>קייק </a:t>
            </a:r>
            <a:endParaRPr lang="he-IL" sz="2000" dirty="0" smtClean="0">
              <a:solidFill>
                <a:prstClr val="black"/>
              </a:solidFill>
              <a:latin typeface="Yehuda CLM" panose="02000303000000000000" pitchFamily="2" charset="-79"/>
              <a:cs typeface="Yehuda CLM" panose="02000303000000000000" pitchFamily="2" charset="-79"/>
            </a:endParaRPr>
          </a:p>
          <a:p>
            <a:r>
              <a:rPr lang="he-IL" sz="1400" dirty="0" smtClean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המכשיר </a:t>
            </a:r>
            <a:r>
              <a:rPr lang="he-IL" sz="1400" dirty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הייחודי עם </a:t>
            </a:r>
            <a:r>
              <a:rPr lang="he-IL" sz="1400" dirty="0" smtClean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פלטה מתחלפת מבית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ICAKE</a:t>
            </a:r>
            <a:r>
              <a:rPr lang="he-IL" sz="1400" dirty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. </a:t>
            </a:r>
            <a:endParaRPr lang="he-IL" sz="1400" dirty="0" smtClean="0">
              <a:solidFill>
                <a:prstClr val="black"/>
              </a:solidFill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he-IL" b="1" u="sng" dirty="0" smtClean="0">
                <a:solidFill>
                  <a:srgbClr val="FF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מגיע עם פלטות </a:t>
            </a:r>
            <a:r>
              <a:rPr lang="he-IL" b="1" u="sng" dirty="0">
                <a:solidFill>
                  <a:srgbClr val="FF0000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נוספות</a:t>
            </a:r>
            <a:r>
              <a:rPr lang="he-IL" sz="1400" dirty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.</a:t>
            </a:r>
          </a:p>
          <a:p>
            <a:r>
              <a:rPr lang="he-IL" sz="1400" dirty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-</a:t>
            </a:r>
            <a:r>
              <a:rPr lang="he-IL" sz="1400" dirty="0" smtClean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פלטת פיצה</a:t>
            </a:r>
            <a:endParaRPr lang="he-IL" sz="1400" dirty="0">
              <a:solidFill>
                <a:prstClr val="black"/>
              </a:solidFill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he-IL" sz="1400" dirty="0" smtClean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-פלטת בראוניז</a:t>
            </a:r>
            <a:endParaRPr lang="he-IL" sz="1400" dirty="0">
              <a:solidFill>
                <a:prstClr val="black"/>
              </a:solidFill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he-IL" sz="1400" dirty="0" smtClean="0">
                <a:solidFill>
                  <a:prstClr val="black"/>
                </a:solidFill>
                <a:latin typeface="Yoav" panose="00000400000000000000" pitchFamily="2" charset="-79"/>
                <a:cs typeface="Yoav" panose="00000400000000000000" pitchFamily="2" charset="-79"/>
              </a:rPr>
              <a:t>-</a:t>
            </a:r>
            <a:endParaRPr lang="he-IL" dirty="0" smtClean="0">
              <a:solidFill>
                <a:prstClr val="black"/>
              </a:solidFill>
              <a:latin typeface="Yoav" panose="00000400000000000000" pitchFamily="2" charset="-79"/>
              <a:cs typeface="Yoav" panose="00000400000000000000" pitchFamily="2" charset="-79"/>
            </a:endParaRPr>
          </a:p>
        </p:txBody>
      </p:sp>
      <p:sp>
        <p:nvSpPr>
          <p:cNvPr id="219" name="מלבן 218"/>
          <p:cNvSpPr/>
          <p:nvPr/>
        </p:nvSpPr>
        <p:spPr>
          <a:xfrm>
            <a:off x="2996952" y="3833297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latin typeface="Yehuda CLM" panose="02000303000000000000" pitchFamily="2" charset="-79"/>
                <a:cs typeface="Yehuda CLM" panose="02000303000000000000" pitchFamily="2" charset="-79"/>
              </a:rPr>
              <a:t>+</a:t>
            </a:r>
            <a:endParaRPr lang="en-US" sz="2400" b="1" dirty="0"/>
          </a:p>
        </p:txBody>
      </p:sp>
      <p:sp>
        <p:nvSpPr>
          <p:cNvPr id="222" name="מלבן 221"/>
          <p:cNvSpPr/>
          <p:nvPr/>
        </p:nvSpPr>
        <p:spPr>
          <a:xfrm>
            <a:off x="3031044" y="574928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latin typeface="Yehuda CLM" panose="02000303000000000000" pitchFamily="2" charset="-79"/>
                <a:cs typeface="Yehuda CLM" panose="02000303000000000000" pitchFamily="2" charset="-79"/>
              </a:rPr>
              <a:t>+</a:t>
            </a:r>
            <a:endParaRPr lang="en-US" b="1" dirty="0"/>
          </a:p>
        </p:txBody>
      </p:sp>
      <p:pic>
        <p:nvPicPr>
          <p:cNvPr id="2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73" y="4849034"/>
            <a:ext cx="728624" cy="46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תוצאת תמונה עבור פלטות למולטי קייק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תוצאת תמונה עבור פלטות למולטי קייק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6" descr="תוצאת תמונה עבור פלטות למולטי קייק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8" descr="תוצאת תמונה עבור פלטות למולטי קייק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10" descr="תוצאת תמונה עבור פלטות למולטי קייק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12" descr="תוצאת תמונה עבור פלטות למולטי קייק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6891" y="5419357"/>
            <a:ext cx="1230717" cy="132119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8240" y="5365758"/>
            <a:ext cx="1653831" cy="13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4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9" b="24306"/>
          <a:stretch/>
        </p:blipFill>
        <p:spPr>
          <a:xfrm>
            <a:off x="4826000" y="5050273"/>
            <a:ext cx="2032000" cy="1080120"/>
          </a:xfrm>
          <a:prstGeom prst="rect">
            <a:avLst/>
          </a:prstGeom>
        </p:spPr>
      </p:pic>
      <p:sp>
        <p:nvSpPr>
          <p:cNvPr id="63" name="מלבן 62"/>
          <p:cNvSpPr/>
          <p:nvPr/>
        </p:nvSpPr>
        <p:spPr>
          <a:xfrm>
            <a:off x="83607" y="-57189"/>
            <a:ext cx="6858000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0" y="1214398"/>
            <a:ext cx="6858000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2" name="תמונה 71" descr="לוגו SK מעודכ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9" y="142828"/>
            <a:ext cx="1439533" cy="936159"/>
          </a:xfrm>
          <a:prstGeom prst="rect">
            <a:avLst/>
          </a:prstGeom>
        </p:spPr>
      </p:pic>
      <p:sp>
        <p:nvSpPr>
          <p:cNvPr id="73" name="TextBox 14"/>
          <p:cNvSpPr txBox="1"/>
          <p:nvPr/>
        </p:nvSpPr>
        <p:spPr>
          <a:xfrm>
            <a:off x="908720" y="1475656"/>
            <a:ext cx="5786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הצעה מס' 6</a:t>
            </a:r>
            <a:endParaRPr lang="he-IL" sz="24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729712" y="6195053"/>
            <a:ext cx="1766297" cy="1958066"/>
            <a:chOff x="481602" y="5568625"/>
            <a:chExt cx="1673447" cy="2356370"/>
          </a:xfrm>
        </p:grpSpPr>
        <p:cxnSp>
          <p:nvCxnSpPr>
            <p:cNvPr id="34" name="Straight Connector 34"/>
            <p:cNvCxnSpPr/>
            <p:nvPr/>
          </p:nvCxnSpPr>
          <p:spPr>
            <a:xfrm>
              <a:off x="481602" y="6078903"/>
              <a:ext cx="0" cy="184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V="1">
              <a:off x="481602" y="5568625"/>
              <a:ext cx="898216" cy="5102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1379818" y="5568625"/>
              <a:ext cx="775231" cy="35992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012069" y="1219061"/>
            <a:ext cx="924557" cy="852593"/>
            <a:chOff x="1010548" y="6724336"/>
            <a:chExt cx="375115" cy="375115"/>
          </a:xfrm>
        </p:grpSpPr>
        <p:sp>
          <p:nvSpPr>
            <p:cNvPr id="50" name="Rectangle 49"/>
            <p:cNvSpPr/>
            <p:nvPr/>
          </p:nvSpPr>
          <p:spPr>
            <a:xfrm>
              <a:off x="1010548" y="6724336"/>
              <a:ext cx="375115" cy="375115"/>
            </a:xfrm>
            <a:prstGeom prst="rect">
              <a:avLst/>
            </a:prstGeom>
            <a:solidFill>
              <a:srgbClr val="AB1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089492" y="6795645"/>
              <a:ext cx="214139" cy="136993"/>
              <a:chOff x="5381625" y="1080287"/>
              <a:chExt cx="2949983" cy="1887220"/>
            </a:xfrm>
          </p:grpSpPr>
          <p:sp>
            <p:nvSpPr>
              <p:cNvPr id="89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0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1" name="Shape 8"/>
              <p:cNvSpPr/>
              <p:nvPr/>
            </p:nvSpPr>
            <p:spPr>
              <a:xfrm>
                <a:off x="5427751" y="1464649"/>
                <a:ext cx="1256863" cy="1502858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2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93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085818" y="7023813"/>
              <a:ext cx="217812" cy="33310"/>
              <a:chOff x="5232685" y="3939531"/>
              <a:chExt cx="4197238" cy="641885"/>
            </a:xfrm>
          </p:grpSpPr>
          <p:sp>
            <p:nvSpPr>
              <p:cNvPr id="70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1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7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7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88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 flipV="1">
              <a:off x="1078691" y="6746785"/>
              <a:ext cx="120056" cy="4842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1198868" y="6746785"/>
              <a:ext cx="132058" cy="5716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330926" y="6803389"/>
              <a:ext cx="0" cy="25373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80" y="6930613"/>
              <a:ext cx="284073" cy="117257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32281" y="1219061"/>
            <a:ext cx="924557" cy="852593"/>
            <a:chOff x="2539174" y="6710651"/>
            <a:chExt cx="388800" cy="388800"/>
          </a:xfrm>
        </p:grpSpPr>
        <p:sp>
          <p:nvSpPr>
            <p:cNvPr id="95" name="Rectangle 94"/>
            <p:cNvSpPr/>
            <p:nvPr/>
          </p:nvSpPr>
          <p:spPr>
            <a:xfrm>
              <a:off x="2539174" y="6710651"/>
              <a:ext cx="388800" cy="388800"/>
            </a:xfrm>
            <a:prstGeom prst="rect">
              <a:avLst/>
            </a:prstGeom>
            <a:solidFill>
              <a:srgbClr val="F3D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620998" y="6784561"/>
              <a:ext cx="221951" cy="141991"/>
              <a:chOff x="5381625" y="1080287"/>
              <a:chExt cx="2949983" cy="1887220"/>
            </a:xfrm>
          </p:grpSpPr>
          <p:sp>
            <p:nvSpPr>
              <p:cNvPr id="114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5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6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7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8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617190" y="7021053"/>
              <a:ext cx="225759" cy="34525"/>
              <a:chOff x="5232685" y="3939531"/>
              <a:chExt cx="4197238" cy="641885"/>
            </a:xfrm>
          </p:grpSpPr>
          <p:sp>
            <p:nvSpPr>
              <p:cNvPr id="102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3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0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2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13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 flipV="1">
              <a:off x="2609803" y="6733919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2734364" y="6733919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871240" y="6792588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995" y="6924364"/>
              <a:ext cx="288339" cy="1097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3951435" y="1219061"/>
            <a:ext cx="924557" cy="852593"/>
            <a:chOff x="7373014" y="4067175"/>
            <a:chExt cx="1607359" cy="1607359"/>
          </a:xfrm>
        </p:grpSpPr>
        <p:sp>
          <p:nvSpPr>
            <p:cNvPr id="120" name="Rectangle 119"/>
            <p:cNvSpPr/>
            <p:nvPr/>
          </p:nvSpPr>
          <p:spPr>
            <a:xfrm>
              <a:off x="7373014" y="4067175"/>
              <a:ext cx="1607359" cy="16073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7711287" y="4372730"/>
              <a:ext cx="917580" cy="587013"/>
              <a:chOff x="5381625" y="1080287"/>
              <a:chExt cx="2949983" cy="1887220"/>
            </a:xfrm>
          </p:grpSpPr>
          <p:sp>
            <p:nvSpPr>
              <p:cNvPr id="139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0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1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2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43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695544" y="5350425"/>
              <a:ext cx="933322" cy="142732"/>
              <a:chOff x="5232685" y="3939531"/>
              <a:chExt cx="4197238" cy="641885"/>
            </a:xfrm>
          </p:grpSpPr>
          <p:sp>
            <p:nvSpPr>
              <p:cNvPr id="127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8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29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0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1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2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3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4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5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6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7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38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 flipV="1">
              <a:off x="7665005" y="4163368"/>
              <a:ext cx="514438" cy="20749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8179959" y="4163368"/>
              <a:ext cx="565866" cy="24496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8745826" y="4405915"/>
              <a:ext cx="0" cy="10872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90" y="4912039"/>
              <a:ext cx="1336237" cy="52260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2971646" y="1219061"/>
            <a:ext cx="924557" cy="852593"/>
            <a:chOff x="996863" y="5285734"/>
            <a:chExt cx="388800" cy="388800"/>
          </a:xfrm>
        </p:grpSpPr>
        <p:sp>
          <p:nvSpPr>
            <p:cNvPr id="145" name="Rectangle 144"/>
            <p:cNvSpPr/>
            <p:nvPr/>
          </p:nvSpPr>
          <p:spPr>
            <a:xfrm>
              <a:off x="996863" y="5285734"/>
              <a:ext cx="388800" cy="388800"/>
            </a:xfrm>
            <a:prstGeom prst="rect">
              <a:avLst/>
            </a:prstGeom>
            <a:solidFill>
              <a:srgbClr val="5A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1078687" y="5359644"/>
              <a:ext cx="221951" cy="141991"/>
              <a:chOff x="5381625" y="1080287"/>
              <a:chExt cx="2949983" cy="1887220"/>
            </a:xfrm>
          </p:grpSpPr>
          <p:sp>
            <p:nvSpPr>
              <p:cNvPr id="164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5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6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7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8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1074879" y="5596136"/>
              <a:ext cx="225759" cy="34525"/>
              <a:chOff x="5232685" y="3939531"/>
              <a:chExt cx="4197238" cy="641885"/>
            </a:xfrm>
          </p:grpSpPr>
          <p:sp>
            <p:nvSpPr>
              <p:cNvPr id="152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3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4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5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6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7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8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59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0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1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2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63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48" name="Straight Connector 147"/>
            <p:cNvCxnSpPr/>
            <p:nvPr/>
          </p:nvCxnSpPr>
          <p:spPr>
            <a:xfrm flipV="1">
              <a:off x="1067492" y="5309002"/>
              <a:ext cx="124436" cy="501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1192053" y="5309002"/>
              <a:ext cx="136876" cy="59253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328929" y="5367671"/>
              <a:ext cx="0" cy="2629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35" y="5494840"/>
              <a:ext cx="266328" cy="117871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1991858" y="1219061"/>
            <a:ext cx="924557" cy="852593"/>
            <a:chOff x="1991858" y="1219061"/>
            <a:chExt cx="924557" cy="852593"/>
          </a:xfrm>
        </p:grpSpPr>
        <p:sp>
          <p:nvSpPr>
            <p:cNvPr id="170" name="Rectangle 169"/>
            <p:cNvSpPr/>
            <p:nvPr/>
          </p:nvSpPr>
          <p:spPr>
            <a:xfrm>
              <a:off x="1991858" y="1219061"/>
              <a:ext cx="924557" cy="8525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2186433" y="1381138"/>
              <a:ext cx="527795" cy="311370"/>
              <a:chOff x="5381625" y="1080287"/>
              <a:chExt cx="2949983" cy="1887220"/>
            </a:xfrm>
          </p:grpSpPr>
          <p:sp>
            <p:nvSpPr>
              <p:cNvPr id="189" name="Shape 6"/>
              <p:cNvSpPr/>
              <p:nvPr/>
            </p:nvSpPr>
            <p:spPr>
              <a:xfrm>
                <a:off x="5381625" y="2431321"/>
                <a:ext cx="609215" cy="536186"/>
              </a:xfrm>
              <a:custGeom>
                <a:avLst/>
                <a:gdLst/>
                <a:ahLst/>
                <a:cxnLst/>
                <a:rect l="0" t="0" r="0" b="0"/>
                <a:pathLst>
                  <a:path w="201778" h="177571">
                    <a:moveTo>
                      <a:pt x="128194" y="0"/>
                    </a:moveTo>
                    <a:cubicBezTo>
                      <a:pt x="135179" y="40691"/>
                      <a:pt x="143777" y="65887"/>
                      <a:pt x="201778" y="77051"/>
                    </a:cubicBezTo>
                    <a:lnTo>
                      <a:pt x="201778" y="177571"/>
                    </a:lnTo>
                    <a:cubicBezTo>
                      <a:pt x="58852" y="166217"/>
                      <a:pt x="6921" y="104737"/>
                      <a:pt x="0" y="4292"/>
                    </a:cubicBezTo>
                    <a:lnTo>
                      <a:pt x="128194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0" name="Shape 7"/>
              <p:cNvSpPr/>
              <p:nvPr/>
            </p:nvSpPr>
            <p:spPr>
              <a:xfrm>
                <a:off x="6063868" y="1464649"/>
                <a:ext cx="580387" cy="501593"/>
              </a:xfrm>
              <a:custGeom>
                <a:avLst/>
                <a:gdLst/>
                <a:ahLst/>
                <a:cxnLst/>
                <a:rect l="0" t="0" r="0" b="0"/>
                <a:pathLst>
                  <a:path w="192265" h="166319">
                    <a:moveTo>
                      <a:pt x="0" y="0"/>
                    </a:moveTo>
                    <a:cubicBezTo>
                      <a:pt x="53721" y="2642"/>
                      <a:pt x="105728" y="15519"/>
                      <a:pt x="143853" y="51054"/>
                    </a:cubicBezTo>
                    <a:cubicBezTo>
                      <a:pt x="180251" y="85789"/>
                      <a:pt x="188913" y="123812"/>
                      <a:pt x="192265" y="159347"/>
                    </a:cubicBezTo>
                    <a:lnTo>
                      <a:pt x="65900" y="166319"/>
                    </a:lnTo>
                    <a:cubicBezTo>
                      <a:pt x="64160" y="109093"/>
                      <a:pt x="18275" y="102248"/>
                      <a:pt x="0" y="9866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1" name="Shape 8"/>
              <p:cNvSpPr/>
              <p:nvPr/>
            </p:nvSpPr>
            <p:spPr>
              <a:xfrm>
                <a:off x="5427748" y="1464649"/>
                <a:ext cx="1256865" cy="1502857"/>
              </a:xfrm>
              <a:custGeom>
                <a:avLst/>
                <a:gdLst/>
                <a:ahLst/>
                <a:cxnLst/>
                <a:rect l="0" t="0" r="0" b="0"/>
                <a:pathLst>
                  <a:path w="415722" h="497218">
                    <a:moveTo>
                      <a:pt x="186220" y="0"/>
                    </a:moveTo>
                    <a:lnTo>
                      <a:pt x="186220" y="97892"/>
                    </a:lnTo>
                    <a:cubicBezTo>
                      <a:pt x="157658" y="99568"/>
                      <a:pt x="128245" y="107378"/>
                      <a:pt x="128245" y="136880"/>
                    </a:cubicBezTo>
                    <a:cubicBezTo>
                      <a:pt x="128245" y="160248"/>
                      <a:pt x="145479" y="165519"/>
                      <a:pt x="186220" y="176682"/>
                    </a:cubicBezTo>
                    <a:lnTo>
                      <a:pt x="255524" y="192278"/>
                    </a:lnTo>
                    <a:cubicBezTo>
                      <a:pt x="315316" y="206134"/>
                      <a:pt x="415722" y="227787"/>
                      <a:pt x="415722" y="341338"/>
                    </a:cubicBezTo>
                    <a:cubicBezTo>
                      <a:pt x="415722" y="400139"/>
                      <a:pt x="386309" y="447764"/>
                      <a:pt x="327355" y="474624"/>
                    </a:cubicBezTo>
                    <a:cubicBezTo>
                      <a:pt x="280619" y="496367"/>
                      <a:pt x="230378" y="497218"/>
                      <a:pt x="210426" y="497218"/>
                    </a:cubicBezTo>
                    <a:lnTo>
                      <a:pt x="210426" y="398424"/>
                    </a:lnTo>
                    <a:cubicBezTo>
                      <a:pt x="228702" y="397561"/>
                      <a:pt x="279806" y="393255"/>
                      <a:pt x="279806" y="353403"/>
                    </a:cubicBezTo>
                    <a:cubicBezTo>
                      <a:pt x="279806" y="324866"/>
                      <a:pt x="250393" y="316192"/>
                      <a:pt x="219989" y="308242"/>
                    </a:cubicBezTo>
                    <a:lnTo>
                      <a:pt x="132486" y="286690"/>
                    </a:lnTo>
                    <a:cubicBezTo>
                      <a:pt x="78753" y="271996"/>
                      <a:pt x="0" y="250380"/>
                      <a:pt x="0" y="149822"/>
                    </a:cubicBezTo>
                    <a:cubicBezTo>
                      <a:pt x="0" y="125628"/>
                      <a:pt x="4343" y="87541"/>
                      <a:pt x="34658" y="54559"/>
                    </a:cubicBezTo>
                    <a:cubicBezTo>
                      <a:pt x="80632" y="6083"/>
                      <a:pt x="147257" y="2642"/>
                      <a:pt x="186220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2" name="Shape 624"/>
              <p:cNvSpPr/>
              <p:nvPr/>
            </p:nvSpPr>
            <p:spPr>
              <a:xfrm>
                <a:off x="6919075" y="1080287"/>
                <a:ext cx="405502" cy="1848783"/>
              </a:xfrm>
              <a:custGeom>
                <a:avLst/>
                <a:gdLst/>
                <a:ahLst/>
                <a:cxnLst/>
                <a:rect l="0" t="0" r="0" b="0"/>
                <a:pathLst>
                  <a:path w="134290" h="611531">
                    <a:moveTo>
                      <a:pt x="0" y="0"/>
                    </a:moveTo>
                    <a:lnTo>
                      <a:pt x="134290" y="0"/>
                    </a:lnTo>
                    <a:lnTo>
                      <a:pt x="134290" y="611531"/>
                    </a:lnTo>
                    <a:lnTo>
                      <a:pt x="0" y="611531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1882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93" name="Shape 10"/>
              <p:cNvSpPr/>
              <p:nvPr/>
            </p:nvSpPr>
            <p:spPr>
              <a:xfrm>
                <a:off x="7405294" y="1508851"/>
                <a:ext cx="926314" cy="1420219"/>
              </a:xfrm>
              <a:custGeom>
                <a:avLst/>
                <a:gdLst/>
                <a:ahLst/>
                <a:cxnLst/>
                <a:rect l="0" t="0" r="0" b="0"/>
                <a:pathLst>
                  <a:path w="306565" h="469494">
                    <a:moveTo>
                      <a:pt x="119545" y="0"/>
                    </a:moveTo>
                    <a:lnTo>
                      <a:pt x="292697" y="0"/>
                    </a:lnTo>
                    <a:lnTo>
                      <a:pt x="93536" y="195745"/>
                    </a:lnTo>
                    <a:lnTo>
                      <a:pt x="306565" y="469494"/>
                    </a:lnTo>
                    <a:lnTo>
                      <a:pt x="135979" y="469494"/>
                    </a:lnTo>
                    <a:lnTo>
                      <a:pt x="0" y="285826"/>
                    </a:lnTo>
                    <a:lnTo>
                      <a:pt x="0" y="134226"/>
                    </a:lnTo>
                    <a:lnTo>
                      <a:pt x="119545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2177379" y="1899737"/>
              <a:ext cx="536849" cy="75710"/>
              <a:chOff x="5232685" y="3939531"/>
              <a:chExt cx="4197238" cy="641885"/>
            </a:xfrm>
          </p:grpSpPr>
          <p:sp>
            <p:nvSpPr>
              <p:cNvPr id="177" name="Shape 11"/>
              <p:cNvSpPr/>
              <p:nvPr/>
            </p:nvSpPr>
            <p:spPr>
              <a:xfrm>
                <a:off x="5232685" y="3939531"/>
                <a:ext cx="290194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6012" h="209004">
                    <a:moveTo>
                      <a:pt x="81382" y="0"/>
                    </a:moveTo>
                    <a:lnTo>
                      <a:pt x="96012" y="0"/>
                    </a:lnTo>
                    <a:lnTo>
                      <a:pt x="96012" y="25172"/>
                    </a:lnTo>
                    <a:lnTo>
                      <a:pt x="60592" y="122644"/>
                    </a:lnTo>
                    <a:lnTo>
                      <a:pt x="96012" y="122644"/>
                    </a:lnTo>
                    <a:lnTo>
                      <a:pt x="96012" y="146063"/>
                    </a:lnTo>
                    <a:lnTo>
                      <a:pt x="51803" y="146063"/>
                    </a:lnTo>
                    <a:lnTo>
                      <a:pt x="28397" y="209004"/>
                    </a:lnTo>
                    <a:lnTo>
                      <a:pt x="0" y="209004"/>
                    </a:lnTo>
                    <a:lnTo>
                      <a:pt x="81382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8" name="Shape 12"/>
              <p:cNvSpPr/>
              <p:nvPr/>
            </p:nvSpPr>
            <p:spPr>
              <a:xfrm>
                <a:off x="5522878" y="3939531"/>
                <a:ext cx="294037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97765" h="209004">
                    <a:moveTo>
                      <a:pt x="0" y="0"/>
                    </a:moveTo>
                    <a:lnTo>
                      <a:pt x="16104" y="0"/>
                    </a:lnTo>
                    <a:lnTo>
                      <a:pt x="97765" y="209004"/>
                    </a:lnTo>
                    <a:lnTo>
                      <a:pt x="67031" y="209004"/>
                    </a:lnTo>
                    <a:lnTo>
                      <a:pt x="44196" y="146063"/>
                    </a:lnTo>
                    <a:lnTo>
                      <a:pt x="0" y="146063"/>
                    </a:lnTo>
                    <a:lnTo>
                      <a:pt x="0" y="122644"/>
                    </a:lnTo>
                    <a:lnTo>
                      <a:pt x="35420" y="122644"/>
                    </a:lnTo>
                    <a:lnTo>
                      <a:pt x="584" y="25172"/>
                    </a:lnTo>
                    <a:lnTo>
                      <a:pt x="0" y="2517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79" name="Shape 625"/>
              <p:cNvSpPr/>
              <p:nvPr/>
            </p:nvSpPr>
            <p:spPr>
              <a:xfrm>
                <a:off x="5872648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0" name="Shape 626"/>
              <p:cNvSpPr/>
              <p:nvPr/>
            </p:nvSpPr>
            <p:spPr>
              <a:xfrm>
                <a:off x="6070595" y="3939531"/>
                <a:ext cx="7495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24879" h="209004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209004"/>
                    </a:lnTo>
                    <a:lnTo>
                      <a:pt x="0" y="209004"/>
                    </a:lnTo>
                    <a:lnTo>
                      <a:pt x="0" y="0"/>
                    </a:lnTo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1" name="Shape 15"/>
              <p:cNvSpPr/>
              <p:nvPr/>
            </p:nvSpPr>
            <p:spPr>
              <a:xfrm>
                <a:off x="6520299" y="3939531"/>
                <a:ext cx="415111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37287" h="209004">
                    <a:moveTo>
                      <a:pt x="0" y="0"/>
                    </a:moveTo>
                    <a:lnTo>
                      <a:pt x="137287" y="0"/>
                    </a:lnTo>
                    <a:lnTo>
                      <a:pt x="137287" y="23419"/>
                    </a:lnTo>
                    <a:lnTo>
                      <a:pt x="27800" y="23419"/>
                    </a:lnTo>
                    <a:lnTo>
                      <a:pt x="27800" y="89865"/>
                    </a:lnTo>
                    <a:lnTo>
                      <a:pt x="123825" y="89865"/>
                    </a:lnTo>
                    <a:lnTo>
                      <a:pt x="123825" y="113284"/>
                    </a:lnTo>
                    <a:lnTo>
                      <a:pt x="27800" y="113284"/>
                    </a:lnTo>
                    <a:lnTo>
                      <a:pt x="27800" y="209004"/>
                    </a:lnTo>
                    <a:lnTo>
                      <a:pt x="0" y="2090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2" name="Shape 16"/>
              <p:cNvSpPr/>
              <p:nvPr/>
            </p:nvSpPr>
            <p:spPr>
              <a:xfrm>
                <a:off x="6993065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3" name="Shape 17"/>
              <p:cNvSpPr/>
              <p:nvPr/>
            </p:nvSpPr>
            <p:spPr>
              <a:xfrm>
                <a:off x="7214073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69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69" y="68212"/>
                      <a:pt x="73469" y="79337"/>
                    </a:cubicBezTo>
                    <a:cubicBezTo>
                      <a:pt x="73469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4" name="Shape 18"/>
              <p:cNvSpPr/>
              <p:nvPr/>
            </p:nvSpPr>
            <p:spPr>
              <a:xfrm>
                <a:off x="7523485" y="4102885"/>
                <a:ext cx="240227" cy="468922"/>
              </a:xfrm>
              <a:custGeom>
                <a:avLst/>
                <a:gdLst/>
                <a:ahLst/>
                <a:cxnLst/>
                <a:rect l="0" t="0" r="0" b="0"/>
                <a:pathLst>
                  <a:path w="79616" h="155245">
                    <a:moveTo>
                      <a:pt x="79616" y="394"/>
                    </a:moveTo>
                    <a:lnTo>
                      <a:pt x="79616" y="26746"/>
                    </a:lnTo>
                    <a:cubicBezTo>
                      <a:pt x="69672" y="26746"/>
                      <a:pt x="61176" y="28105"/>
                      <a:pt x="54153" y="30836"/>
                    </a:cubicBezTo>
                    <a:cubicBezTo>
                      <a:pt x="47130" y="33579"/>
                      <a:pt x="41465" y="37567"/>
                      <a:pt x="37173" y="42837"/>
                    </a:cubicBezTo>
                    <a:cubicBezTo>
                      <a:pt x="32880" y="48108"/>
                      <a:pt x="29756" y="54496"/>
                      <a:pt x="27813" y="62014"/>
                    </a:cubicBezTo>
                    <a:cubicBezTo>
                      <a:pt x="25857" y="69533"/>
                      <a:pt x="24879" y="78169"/>
                      <a:pt x="24879" y="87910"/>
                    </a:cubicBezTo>
                    <a:lnTo>
                      <a:pt x="24879" y="155245"/>
                    </a:lnTo>
                    <a:lnTo>
                      <a:pt x="0" y="155245"/>
                    </a:lnTo>
                    <a:lnTo>
                      <a:pt x="0" y="3912"/>
                    </a:lnTo>
                    <a:lnTo>
                      <a:pt x="23419" y="3912"/>
                    </a:lnTo>
                    <a:lnTo>
                      <a:pt x="23419" y="35814"/>
                    </a:lnTo>
                    <a:lnTo>
                      <a:pt x="24003" y="35814"/>
                    </a:lnTo>
                    <a:cubicBezTo>
                      <a:pt x="30048" y="23521"/>
                      <a:pt x="37465" y="14440"/>
                      <a:pt x="46253" y="8586"/>
                    </a:cubicBezTo>
                    <a:cubicBezTo>
                      <a:pt x="55029" y="2731"/>
                      <a:pt x="66154" y="0"/>
                      <a:pt x="79616" y="394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5" name="Shape 19"/>
              <p:cNvSpPr/>
              <p:nvPr/>
            </p:nvSpPr>
            <p:spPr>
              <a:xfrm>
                <a:off x="8011625" y="3939531"/>
                <a:ext cx="568856" cy="632276"/>
              </a:xfrm>
              <a:custGeom>
                <a:avLst/>
                <a:gdLst/>
                <a:ahLst/>
                <a:cxnLst/>
                <a:rect l="0" t="0" r="0" b="0"/>
                <a:pathLst>
                  <a:path w="188506" h="209004">
                    <a:moveTo>
                      <a:pt x="0" y="0"/>
                    </a:moveTo>
                    <a:lnTo>
                      <a:pt x="33083" y="0"/>
                    </a:lnTo>
                    <a:lnTo>
                      <a:pt x="95720" y="99530"/>
                    </a:lnTo>
                    <a:lnTo>
                      <a:pt x="156896" y="0"/>
                    </a:lnTo>
                    <a:lnTo>
                      <a:pt x="188506" y="0"/>
                    </a:lnTo>
                    <a:lnTo>
                      <a:pt x="108598" y="123533"/>
                    </a:lnTo>
                    <a:lnTo>
                      <a:pt x="108598" y="209004"/>
                    </a:lnTo>
                    <a:lnTo>
                      <a:pt x="80797" y="209004"/>
                    </a:lnTo>
                    <a:lnTo>
                      <a:pt x="80797" y="1235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6" name="Shape 20"/>
              <p:cNvSpPr/>
              <p:nvPr/>
            </p:nvSpPr>
            <p:spPr>
              <a:xfrm>
                <a:off x="851898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82" h="158077">
                    <a:moveTo>
                      <a:pt x="73482" y="0"/>
                    </a:moveTo>
                    <a:lnTo>
                      <a:pt x="73482" y="21971"/>
                    </a:lnTo>
                    <a:cubicBezTo>
                      <a:pt x="67043" y="21971"/>
                      <a:pt x="60935" y="23228"/>
                      <a:pt x="55182" y="25755"/>
                    </a:cubicBezTo>
                    <a:cubicBezTo>
                      <a:pt x="49429" y="28308"/>
                      <a:pt x="44399" y="32017"/>
                      <a:pt x="40107" y="36881"/>
                    </a:cubicBezTo>
                    <a:cubicBezTo>
                      <a:pt x="35814" y="41770"/>
                      <a:pt x="32449" y="47777"/>
                      <a:pt x="30010" y="54889"/>
                    </a:cubicBezTo>
                    <a:cubicBezTo>
                      <a:pt x="27572" y="62014"/>
                      <a:pt x="26353" y="70167"/>
                      <a:pt x="26353" y="79337"/>
                    </a:cubicBezTo>
                    <a:cubicBezTo>
                      <a:pt x="26353" y="88506"/>
                      <a:pt x="27572" y="96647"/>
                      <a:pt x="30010" y="103772"/>
                    </a:cubicBezTo>
                    <a:cubicBezTo>
                      <a:pt x="32449" y="110909"/>
                      <a:pt x="35814" y="116853"/>
                      <a:pt x="40107" y="121628"/>
                    </a:cubicBezTo>
                    <a:cubicBezTo>
                      <a:pt x="44399" y="126416"/>
                      <a:pt x="49429" y="130073"/>
                      <a:pt x="55182" y="132613"/>
                    </a:cubicBezTo>
                    <a:cubicBezTo>
                      <a:pt x="60935" y="135153"/>
                      <a:pt x="67043" y="136411"/>
                      <a:pt x="73482" y="136411"/>
                    </a:cubicBezTo>
                    <a:lnTo>
                      <a:pt x="73482" y="158077"/>
                    </a:lnTo>
                    <a:cubicBezTo>
                      <a:pt x="61570" y="158077"/>
                      <a:pt x="51029" y="156070"/>
                      <a:pt x="41872" y="152082"/>
                    </a:cubicBezTo>
                    <a:cubicBezTo>
                      <a:pt x="32690" y="148069"/>
                      <a:pt x="24981" y="142519"/>
                      <a:pt x="18733" y="135382"/>
                    </a:cubicBezTo>
                    <a:cubicBezTo>
                      <a:pt x="12497" y="128270"/>
                      <a:pt x="7811" y="119926"/>
                      <a:pt x="4686" y="110363"/>
                    </a:cubicBezTo>
                    <a:cubicBezTo>
                      <a:pt x="1562" y="100812"/>
                      <a:pt x="0" y="90449"/>
                      <a:pt x="0" y="79337"/>
                    </a:cubicBezTo>
                    <a:cubicBezTo>
                      <a:pt x="0" y="68212"/>
                      <a:pt x="1562" y="57823"/>
                      <a:pt x="4686" y="48158"/>
                    </a:cubicBezTo>
                    <a:cubicBezTo>
                      <a:pt x="7811" y="38493"/>
                      <a:pt x="12497" y="30112"/>
                      <a:pt x="18733" y="22987"/>
                    </a:cubicBezTo>
                    <a:cubicBezTo>
                      <a:pt x="24981" y="15862"/>
                      <a:pt x="32690" y="10249"/>
                      <a:pt x="41872" y="6147"/>
                    </a:cubicBezTo>
                    <a:cubicBezTo>
                      <a:pt x="51029" y="2057"/>
                      <a:pt x="61570" y="0"/>
                      <a:pt x="73482" y="0"/>
                    </a:cubicBez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7" name="Shape 21"/>
              <p:cNvSpPr/>
              <p:nvPr/>
            </p:nvSpPr>
            <p:spPr>
              <a:xfrm>
                <a:off x="8741914" y="4102885"/>
                <a:ext cx="221008" cy="476609"/>
              </a:xfrm>
              <a:custGeom>
                <a:avLst/>
                <a:gdLst/>
                <a:ahLst/>
                <a:cxnLst/>
                <a:rect l="0" t="0" r="0" b="0"/>
                <a:pathLst>
                  <a:path w="73470" h="158077">
                    <a:moveTo>
                      <a:pt x="0" y="0"/>
                    </a:moveTo>
                    <a:cubicBezTo>
                      <a:pt x="12090" y="0"/>
                      <a:pt x="22682" y="2057"/>
                      <a:pt x="31750" y="6147"/>
                    </a:cubicBezTo>
                    <a:cubicBezTo>
                      <a:pt x="40830" y="10249"/>
                      <a:pt x="48489" y="15862"/>
                      <a:pt x="54737" y="22987"/>
                    </a:cubicBezTo>
                    <a:cubicBezTo>
                      <a:pt x="60985" y="30112"/>
                      <a:pt x="65659" y="38493"/>
                      <a:pt x="68783" y="48158"/>
                    </a:cubicBezTo>
                    <a:cubicBezTo>
                      <a:pt x="71907" y="57823"/>
                      <a:pt x="73470" y="68212"/>
                      <a:pt x="73470" y="79337"/>
                    </a:cubicBezTo>
                    <a:cubicBezTo>
                      <a:pt x="73470" y="90449"/>
                      <a:pt x="71907" y="100812"/>
                      <a:pt x="68783" y="110363"/>
                    </a:cubicBezTo>
                    <a:cubicBezTo>
                      <a:pt x="65659" y="119926"/>
                      <a:pt x="60985" y="128270"/>
                      <a:pt x="54737" y="135382"/>
                    </a:cubicBezTo>
                    <a:cubicBezTo>
                      <a:pt x="48489" y="142519"/>
                      <a:pt x="40830" y="148069"/>
                      <a:pt x="31750" y="152082"/>
                    </a:cubicBezTo>
                    <a:cubicBezTo>
                      <a:pt x="22682" y="156070"/>
                      <a:pt x="12090" y="158077"/>
                      <a:pt x="0" y="158077"/>
                    </a:cubicBezTo>
                    <a:lnTo>
                      <a:pt x="0" y="136411"/>
                    </a:lnTo>
                    <a:cubicBezTo>
                      <a:pt x="6439" y="136411"/>
                      <a:pt x="12535" y="135153"/>
                      <a:pt x="18288" y="132613"/>
                    </a:cubicBezTo>
                    <a:cubicBezTo>
                      <a:pt x="24041" y="130073"/>
                      <a:pt x="29070" y="126416"/>
                      <a:pt x="33363" y="121628"/>
                    </a:cubicBezTo>
                    <a:cubicBezTo>
                      <a:pt x="37655" y="116853"/>
                      <a:pt x="41021" y="110909"/>
                      <a:pt x="43472" y="103772"/>
                    </a:cubicBezTo>
                    <a:cubicBezTo>
                      <a:pt x="45910" y="96647"/>
                      <a:pt x="47130" y="88506"/>
                      <a:pt x="47130" y="79337"/>
                    </a:cubicBezTo>
                    <a:cubicBezTo>
                      <a:pt x="47130" y="70167"/>
                      <a:pt x="45910" y="62014"/>
                      <a:pt x="43472" y="54889"/>
                    </a:cubicBezTo>
                    <a:cubicBezTo>
                      <a:pt x="41021" y="47777"/>
                      <a:pt x="37655" y="41770"/>
                      <a:pt x="33363" y="36881"/>
                    </a:cubicBezTo>
                    <a:cubicBezTo>
                      <a:pt x="29070" y="32017"/>
                      <a:pt x="24041" y="28308"/>
                      <a:pt x="18288" y="25755"/>
                    </a:cubicBezTo>
                    <a:cubicBezTo>
                      <a:pt x="12535" y="23228"/>
                      <a:pt x="6439" y="21971"/>
                      <a:pt x="0" y="219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  <p:sp>
            <p:nvSpPr>
              <p:cNvPr id="188" name="Shape 22"/>
              <p:cNvSpPr/>
              <p:nvPr/>
            </p:nvSpPr>
            <p:spPr>
              <a:xfrm>
                <a:off x="9051326" y="4114416"/>
                <a:ext cx="378597" cy="467000"/>
              </a:xfrm>
              <a:custGeom>
                <a:avLst/>
                <a:gdLst/>
                <a:ahLst/>
                <a:cxnLst/>
                <a:rect l="0" t="0" r="0" b="0"/>
                <a:pathLst>
                  <a:path w="125285" h="154559">
                    <a:moveTo>
                      <a:pt x="0" y="0"/>
                    </a:moveTo>
                    <a:lnTo>
                      <a:pt x="24879" y="0"/>
                    </a:lnTo>
                    <a:lnTo>
                      <a:pt x="24879" y="102438"/>
                    </a:lnTo>
                    <a:cubicBezTo>
                      <a:pt x="24879" y="111823"/>
                      <a:pt x="27610" y="119240"/>
                      <a:pt x="33071" y="124689"/>
                    </a:cubicBezTo>
                    <a:cubicBezTo>
                      <a:pt x="38544" y="130162"/>
                      <a:pt x="46050" y="132893"/>
                      <a:pt x="55613" y="132893"/>
                    </a:cubicBezTo>
                    <a:cubicBezTo>
                      <a:pt x="63221" y="132893"/>
                      <a:pt x="69825" y="131724"/>
                      <a:pt x="75374" y="129375"/>
                    </a:cubicBezTo>
                    <a:cubicBezTo>
                      <a:pt x="80937" y="127038"/>
                      <a:pt x="85572" y="123723"/>
                      <a:pt x="89294" y="119418"/>
                    </a:cubicBezTo>
                    <a:cubicBezTo>
                      <a:pt x="92989" y="115125"/>
                      <a:pt x="95771" y="110109"/>
                      <a:pt x="97625" y="104356"/>
                    </a:cubicBezTo>
                    <a:cubicBezTo>
                      <a:pt x="99492" y="98603"/>
                      <a:pt x="100406" y="92303"/>
                      <a:pt x="100406" y="85458"/>
                    </a:cubicBezTo>
                    <a:lnTo>
                      <a:pt x="100406" y="0"/>
                    </a:lnTo>
                    <a:lnTo>
                      <a:pt x="125285" y="0"/>
                    </a:lnTo>
                    <a:lnTo>
                      <a:pt x="125285" y="151333"/>
                    </a:lnTo>
                    <a:lnTo>
                      <a:pt x="101867" y="151333"/>
                    </a:lnTo>
                    <a:lnTo>
                      <a:pt x="101867" y="127330"/>
                    </a:lnTo>
                    <a:lnTo>
                      <a:pt x="101282" y="127330"/>
                    </a:lnTo>
                    <a:cubicBezTo>
                      <a:pt x="96012" y="136703"/>
                      <a:pt x="89294" y="143586"/>
                      <a:pt x="81077" y="147967"/>
                    </a:cubicBezTo>
                    <a:cubicBezTo>
                      <a:pt x="72898" y="152362"/>
                      <a:pt x="63221" y="154559"/>
                      <a:pt x="52108" y="154559"/>
                    </a:cubicBezTo>
                    <a:cubicBezTo>
                      <a:pt x="42151" y="154559"/>
                      <a:pt x="33858" y="153225"/>
                      <a:pt x="27229" y="150596"/>
                    </a:cubicBezTo>
                    <a:cubicBezTo>
                      <a:pt x="20587" y="147967"/>
                      <a:pt x="15227" y="144208"/>
                      <a:pt x="11125" y="139331"/>
                    </a:cubicBezTo>
                    <a:cubicBezTo>
                      <a:pt x="7023" y="134455"/>
                      <a:pt x="4140" y="128651"/>
                      <a:pt x="2489" y="121920"/>
                    </a:cubicBezTo>
                    <a:cubicBezTo>
                      <a:pt x="826" y="115176"/>
                      <a:pt x="0" y="107709"/>
                      <a:pt x="0" y="995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chemeClr val="bg1"/>
                </a:solidFill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38F8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he-IL"/>
              </a:p>
            </p:txBody>
          </p:sp>
        </p:grpSp>
        <p:cxnSp>
          <p:nvCxnSpPr>
            <p:cNvPr id="173" name="Straight Connector 172"/>
            <p:cNvCxnSpPr/>
            <p:nvPr/>
          </p:nvCxnSpPr>
          <p:spPr>
            <a:xfrm flipV="1">
              <a:off x="2159811" y="1270085"/>
              <a:ext cx="295905" cy="1100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456015" y="1270085"/>
              <a:ext cx="325488" cy="12993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781504" y="1398739"/>
              <a:ext cx="0" cy="5767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6" y="1703338"/>
              <a:ext cx="755761" cy="222963"/>
            </a:xfrm>
            <a:prstGeom prst="rect">
              <a:avLst/>
            </a:prstGeom>
          </p:spPr>
        </p:pic>
      </p:grpSp>
      <p:cxnSp>
        <p:nvCxnSpPr>
          <p:cNvPr id="194" name="מחבר ישר 44"/>
          <p:cNvCxnSpPr>
            <a:stCxn id="200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6" name="TextBox 195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9" name="קבוצה 50"/>
          <p:cNvGrpSpPr/>
          <p:nvPr/>
        </p:nvGrpSpPr>
        <p:grpSpPr>
          <a:xfrm>
            <a:off x="3924621" y="8215046"/>
            <a:ext cx="2357432" cy="849630"/>
            <a:chOff x="3983798" y="8134956"/>
            <a:chExt cx="2357432" cy="849630"/>
          </a:xfrm>
        </p:grpSpPr>
        <p:sp>
          <p:nvSpPr>
            <p:cNvPr id="200" name="TextBox 199"/>
            <p:cNvSpPr txBox="1"/>
            <p:nvPr/>
          </p:nvSpPr>
          <p:spPr>
            <a:xfrm>
              <a:off x="3983798" y="8134956"/>
              <a:ext cx="235743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רח' יצחק בן צבי</a:t>
              </a:r>
              <a:r>
                <a:rPr lang="en-US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 </a:t>
              </a:r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40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841032" y="8676809"/>
              <a:ext cx="150019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03-6829988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  <p:sp>
          <p:nvSpPr>
            <p:cNvPr id="202" name="מלבן 53"/>
            <p:cNvSpPr/>
            <p:nvPr/>
          </p:nvSpPr>
          <p:spPr>
            <a:xfrm>
              <a:off x="5343841" y="8405884"/>
              <a:ext cx="997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ראשון לציון</a:t>
              </a:r>
              <a:endParaRPr lang="he-IL" sz="1400" b="1" dirty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</p:txBody>
        </p:sp>
      </p:grpSp>
      <p:cxnSp>
        <p:nvCxnSpPr>
          <p:cNvPr id="203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מחבר ישר 44"/>
          <p:cNvCxnSpPr>
            <a:stCxn id="209" idx="2"/>
          </p:cNvCxnSpPr>
          <p:nvPr/>
        </p:nvCxnSpPr>
        <p:spPr>
          <a:xfrm flipH="1">
            <a:off x="3385755" y="8522823"/>
            <a:ext cx="1717582" cy="563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מלבן 46"/>
          <p:cNvSpPr/>
          <p:nvPr/>
        </p:nvSpPr>
        <p:spPr>
          <a:xfrm>
            <a:off x="0" y="8105950"/>
            <a:ext cx="6858000" cy="10218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6" name="TextBox 205"/>
          <p:cNvSpPr txBox="1"/>
          <p:nvPr/>
        </p:nvSpPr>
        <p:spPr>
          <a:xfrm>
            <a:off x="491520" y="8756899"/>
            <a:ext cx="22348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91520" y="8485974"/>
            <a:ext cx="221876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www.microjin.com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91520" y="8215046"/>
            <a:ext cx="22968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zipi@sk-all4u.com</a:t>
            </a:r>
            <a:endParaRPr lang="he-IL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924621" y="8215046"/>
            <a:ext cx="23574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רח' יצחק בן צבי</a:t>
            </a:r>
            <a:r>
              <a:rPr lang="en-US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</a:t>
            </a:r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40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781855" y="8756899"/>
            <a:ext cx="15001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03-6829988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211" name="מלבן 53"/>
          <p:cNvSpPr/>
          <p:nvPr/>
        </p:nvSpPr>
        <p:spPr>
          <a:xfrm>
            <a:off x="5284664" y="8485974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ראשון לציון</a:t>
            </a:r>
            <a:endParaRPr lang="he-IL" sz="1400" b="1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cxnSp>
        <p:nvCxnSpPr>
          <p:cNvPr id="212" name="מחבר ישר 54"/>
          <p:cNvCxnSpPr/>
          <p:nvPr/>
        </p:nvCxnSpPr>
        <p:spPr>
          <a:xfrm>
            <a:off x="-25872" y="8112256"/>
            <a:ext cx="6904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3807883" y="8756899"/>
            <a:ext cx="127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latin typeface="Yehuda CLM" panose="02000303000000000000" pitchFamily="2" charset="-79"/>
                <a:cs typeface="Yehuda CLM" panose="02000303000000000000" pitchFamily="2" charset="-79"/>
              </a:rPr>
              <a:t>052.866.8715</a:t>
            </a:r>
            <a:endParaRPr lang="he-IL" sz="1400" b="1" dirty="0"/>
          </a:p>
        </p:txBody>
      </p:sp>
      <p:pic>
        <p:nvPicPr>
          <p:cNvPr id="2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74" y="2143313"/>
            <a:ext cx="1814113" cy="116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839765" y="2246626"/>
            <a:ext cx="7350937" cy="2213655"/>
            <a:chOff x="-9271120" y="2163611"/>
            <a:chExt cx="7350937" cy="2213655"/>
          </a:xfrm>
        </p:grpSpPr>
        <p:sp>
          <p:nvSpPr>
            <p:cNvPr id="218" name="Rectangle 217"/>
            <p:cNvSpPr/>
            <p:nvPr/>
          </p:nvSpPr>
          <p:spPr>
            <a:xfrm>
              <a:off x="-5349183" y="2776417"/>
              <a:ext cx="3429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600" dirty="0" smtClean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  <a:p>
              <a:r>
                <a:rPr lang="en-US" sz="1600" b="1" dirty="0" smtClean="0"/>
                <a:t> </a:t>
              </a: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-5349183" y="2163611"/>
              <a:ext cx="3429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e-IL" sz="1600" dirty="0" smtClean="0">
                  <a:latin typeface="Yehuda CLM" panose="02000303000000000000" pitchFamily="2" charset="-79"/>
                  <a:cs typeface="Yehuda CLM" panose="02000303000000000000" pitchFamily="2" charset="-79"/>
                </a:rPr>
                <a:t>סיר 24 אבן שיש</a:t>
              </a:r>
            </a:p>
            <a:p>
              <a:r>
                <a:rPr lang="he-IL" sz="1600" dirty="0">
                  <a:latin typeface="Yehuda CLM" panose="02000303000000000000" pitchFamily="2" charset="-79"/>
                  <a:cs typeface="Yehuda CLM" panose="02000303000000000000" pitchFamily="2" charset="-79"/>
                </a:rPr>
                <a:t>+</a:t>
              </a:r>
              <a:endParaRPr lang="en-US" sz="1600" dirty="0" smtClean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  <a:p>
              <a:r>
                <a:rPr lang="en-US" sz="1600" b="1" dirty="0" smtClean="0"/>
                <a:t> </a:t>
              </a: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-9271120" y="3300048"/>
              <a:ext cx="3429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600" dirty="0" smtClean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  <a:p>
              <a:endParaRPr lang="he-IL" sz="1600" dirty="0" smtClean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  <a:p>
              <a:endParaRPr lang="en-US" sz="1600" dirty="0" smtClean="0">
                <a:latin typeface="Yehuda CLM" panose="02000303000000000000" pitchFamily="2" charset="-79"/>
                <a:cs typeface="Yehuda CLM" panose="02000303000000000000" pitchFamily="2" charset="-79"/>
              </a:endParaRPr>
            </a:p>
            <a:p>
              <a:r>
                <a:rPr lang="en-US" sz="1600" b="1" dirty="0" smtClean="0"/>
                <a:t> </a:t>
              </a: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103055" y="5018211"/>
            <a:ext cx="3441284" cy="202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במשך אלפי שנים היתה הפנינה השחורה הגדלה בלב ים תופעה מסתורית ונדירה של הטבע, על-כן הפכה לסמל סטטוס מובהק.</a:t>
            </a:r>
          </a:p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היופי והייחודיות היו ההשראה שלנו בסדרת </a:t>
            </a:r>
            <a:r>
              <a:rPr lang="en-US" altLang="he-IL" sz="1400" dirty="0">
                <a:latin typeface="Calibri" pitchFamily="34" charset="0"/>
                <a:cs typeface="Yoav" panose="00000400000000000000" pitchFamily="2" charset="-79"/>
              </a:rPr>
              <a:t>food appeal</a:t>
            </a:r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 היוקרתית.</a:t>
            </a:r>
          </a:p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-כל המוצרים בסדרה זו עומדים בתקן האירופאי והאמריקאי.</a:t>
            </a:r>
          </a:p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-ללא עופרת / ללא קדמיום / ללא .</a:t>
            </a:r>
            <a:r>
              <a:rPr lang="en-US" altLang="he-IL" sz="1400" dirty="0">
                <a:latin typeface="Calibri" pitchFamily="34" charset="0"/>
                <a:cs typeface="Yoav" panose="00000400000000000000" pitchFamily="2" charset="-79"/>
              </a:rPr>
              <a:t>PFOA</a:t>
            </a:r>
            <a:endParaRPr lang="he-IL" altLang="he-IL" sz="1400" dirty="0"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-משטח פנימי מאבן שיש עם תכונות </a:t>
            </a:r>
            <a:endParaRPr lang="he-IL" altLang="he-IL" sz="1400" dirty="0" smtClean="0">
              <a:latin typeface="Yoav" panose="00000400000000000000" pitchFamily="2" charset="-79"/>
              <a:cs typeface="Yoav" panose="00000400000000000000" pitchFamily="2" charset="-79"/>
            </a:endParaRPr>
          </a:p>
          <a:p>
            <a:r>
              <a:rPr lang="en-US" altLang="he-IL" sz="1400" dirty="0" smtClean="0">
                <a:latin typeface="Calibri" pitchFamily="34" charset="0"/>
                <a:cs typeface="Yoav" panose="00000400000000000000" pitchFamily="2" charset="-79"/>
              </a:rPr>
              <a:t>non-stick</a:t>
            </a:r>
            <a:r>
              <a:rPr lang="he-IL" altLang="he-IL" sz="1400" dirty="0" smtClean="0">
                <a:latin typeface="Yoav" panose="00000400000000000000" pitchFamily="2" charset="-79"/>
                <a:cs typeface="Yoav" panose="00000400000000000000" pitchFamily="2" charset="-79"/>
              </a:rPr>
              <a:t> </a:t>
            </a:r>
            <a:r>
              <a:rPr lang="he-IL" altLang="he-IL" sz="1400" dirty="0">
                <a:latin typeface="Yoav" panose="00000400000000000000" pitchFamily="2" charset="-79"/>
                <a:cs typeface="Yoav" panose="00000400000000000000" pitchFamily="2" charset="-79"/>
              </a:rPr>
              <a:t>מעולות.</a:t>
            </a:r>
            <a:endParaRPr lang="en-US" altLang="he-IL" sz="1400" dirty="0">
              <a:latin typeface="Calibri" pitchFamily="34" charset="0"/>
              <a:cs typeface="Yoav" panose="00000400000000000000" pitchFamily="2" charset="-79"/>
            </a:endParaRPr>
          </a:p>
        </p:txBody>
      </p:sp>
      <p:pic>
        <p:nvPicPr>
          <p:cNvPr id="215" name="תמונה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26274" r="11980" b="25717"/>
          <a:stretch/>
        </p:blipFill>
        <p:spPr>
          <a:xfrm>
            <a:off x="4639973" y="3227193"/>
            <a:ext cx="2045586" cy="725954"/>
          </a:xfrm>
          <a:prstGeom prst="rect">
            <a:avLst/>
          </a:prstGeom>
        </p:spPr>
      </p:pic>
      <p:pic>
        <p:nvPicPr>
          <p:cNvPr id="214" name="תמונה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26274" r="11980" b="25717"/>
          <a:stretch/>
        </p:blipFill>
        <p:spPr>
          <a:xfrm>
            <a:off x="3571357" y="3855261"/>
            <a:ext cx="1460582" cy="82502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6" t="8479" r="10539" b="38615"/>
          <a:stretch/>
        </p:blipFill>
        <p:spPr>
          <a:xfrm>
            <a:off x="5078109" y="4715927"/>
            <a:ext cx="950356" cy="950356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1462870" y="2860337"/>
            <a:ext cx="2045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סיר </a:t>
            </a:r>
            <a:r>
              <a:rPr lang="he-IL" sz="1600" dirty="0" err="1" smtClean="0">
                <a:latin typeface="Yehuda CLM" panose="02000303000000000000" pitchFamily="2" charset="-79"/>
                <a:cs typeface="Yehuda CLM" panose="02000303000000000000" pitchFamily="2" charset="-79"/>
              </a:rPr>
              <a:t>סוטז</a:t>
            </a:r>
            <a:r>
              <a:rPr lang="he-IL" sz="1600" dirty="0" smtClean="0">
                <a:latin typeface="Yehuda CLM" panose="02000303000000000000" pitchFamily="2" charset="-79"/>
                <a:cs typeface="Yehuda CLM" panose="02000303000000000000" pitchFamily="2" charset="-79"/>
              </a:rPr>
              <a:t>  </a:t>
            </a:r>
            <a:r>
              <a:rPr lang="he-IL" sz="1600" dirty="0">
                <a:latin typeface="Yehuda CLM" panose="02000303000000000000" pitchFamily="2" charset="-79"/>
                <a:cs typeface="Yehuda CLM" panose="02000303000000000000" pitchFamily="2" charset="-79"/>
              </a:rPr>
              <a:t>28 אבן שיש</a:t>
            </a:r>
            <a:endParaRPr lang="en-US" sz="1600" dirty="0">
              <a:latin typeface="Yehuda CLM" panose="02000303000000000000" pitchFamily="2" charset="-79"/>
              <a:cs typeface="Yehuda CLM" panose="02000303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131877" y="3516891"/>
            <a:ext cx="2202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dirty="0">
                <a:latin typeface="Yehuda CLM" panose="02000303000000000000" pitchFamily="2" charset="-79"/>
                <a:cs typeface="Yehuda CLM" panose="02000303000000000000" pitchFamily="2" charset="-79"/>
              </a:rPr>
              <a:t>סיר ווק 30 ס"מ אבן שיש</a:t>
            </a:r>
          </a:p>
        </p:txBody>
      </p:sp>
      <p:sp>
        <p:nvSpPr>
          <p:cNvPr id="11" name="מלבן 10"/>
          <p:cNvSpPr/>
          <p:nvPr/>
        </p:nvSpPr>
        <p:spPr>
          <a:xfrm>
            <a:off x="64013" y="4670027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400" dirty="0">
                <a:latin typeface="Yehuda CLM" panose="02000303000000000000" pitchFamily="2" charset="-79"/>
                <a:cs typeface="Yehuda CLM" panose="02000303000000000000" pitchFamily="2" charset="-79"/>
              </a:rPr>
              <a:t>סדרת</a:t>
            </a:r>
            <a:r>
              <a:rPr lang="en-US" sz="1400" dirty="0">
                <a:latin typeface="Yehuda CLM" panose="02000303000000000000" pitchFamily="2" charset="-79"/>
                <a:cs typeface="Yehuda CLM" panose="02000303000000000000" pitchFamily="2" charset="-79"/>
              </a:rPr>
              <a:t> 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PEARL </a:t>
            </a:r>
            <a:r>
              <a:rPr lang="en-US" sz="1400" dirty="0"/>
              <a:t/>
            </a:r>
            <a:br>
              <a:rPr lang="en-US" sz="1400" dirty="0"/>
            </a:b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875178171"/>
      </p:ext>
    </p:extLst>
  </p:cSld>
  <p:clrMapOvr>
    <a:masterClrMapping/>
  </p:clrMapOvr>
</p:sld>
</file>

<file path=ppt/theme/theme1.xml><?xml version="1.0" encoding="utf-8"?>
<a:theme xmlns:a="http://schemas.openxmlformats.org/drawingml/2006/main" name="מבצעי סוף עונ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מבצעי סוף עונה</Template>
  <TotalTime>12358</TotalTime>
  <Words>2219</Words>
  <Application>Microsoft Office PowerPoint</Application>
  <PresentationFormat>‫הצגה על המסך (4:3)</PresentationFormat>
  <Paragraphs>759</Paragraphs>
  <Slides>32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51" baseType="lpstr">
      <vt:lpstr>[z] Arista</vt:lpstr>
      <vt:lpstr>Aharoni</vt:lpstr>
      <vt:lpstr>Alef</vt:lpstr>
      <vt:lpstr>alef hebrew</vt:lpstr>
      <vt:lpstr>Arial</vt:lpstr>
      <vt:lpstr>Arial Black</vt:lpstr>
      <vt:lpstr>Calibri</vt:lpstr>
      <vt:lpstr>Gagua</vt:lpstr>
      <vt:lpstr>Garamond</vt:lpstr>
      <vt:lpstr>Gisha</vt:lpstr>
      <vt:lpstr>Guttman Kav-Light</vt:lpstr>
      <vt:lpstr>Symbol</vt:lpstr>
      <vt:lpstr>Tahoma</vt:lpstr>
      <vt:lpstr>Times New Roman</vt:lpstr>
      <vt:lpstr>Verdana</vt:lpstr>
      <vt:lpstr>Wingdings</vt:lpstr>
      <vt:lpstr>Yehuda CLM</vt:lpstr>
      <vt:lpstr>Yoav</vt:lpstr>
      <vt:lpstr>מבצעי סוף עונה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274</cp:revision>
  <cp:lastPrinted>2016-02-16T06:50:49Z</cp:lastPrinted>
  <dcterms:created xsi:type="dcterms:W3CDTF">2015-12-03T11:19:29Z</dcterms:created>
  <dcterms:modified xsi:type="dcterms:W3CDTF">2016-02-16T12:11:35Z</dcterms:modified>
</cp:coreProperties>
</file>