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1" autoAdjust="0"/>
    <p:restoredTop sz="94660"/>
  </p:normalViewPr>
  <p:slideViewPr>
    <p:cSldViewPr>
      <p:cViewPr varScale="1">
        <p:scale>
          <a:sx n="100" d="100"/>
          <a:sy n="100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994C5-59C5-47EB-94E7-4029FABCBDE2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64F9972-4A53-44FF-A94B-81E9FC446D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9552C-C195-4CDD-A0EA-5B98CCC50BB9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E4A55-7806-423D-84A4-E30BD2E574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A578C102-49C7-4563-9D68-13964CCC50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77E0B7-6C3C-4AE2-A302-83F408090E9D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AA4CF-9F9C-4D36-97F9-7F29EEAB79F2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4CE9C628-7E9A-4580-B7D6-6B9A81CC4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BECDD9-46DE-44BA-978D-FFE6B0613A69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448B909-5A84-454E-95E6-F524998CFC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D0225A54-A6B3-481A-8C0C-A808AA1FD767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31EC-BDBF-4875-A6A6-A94ACEC107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5BBCB-F6D4-42BE-8887-98C79E09D5E1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1E4AEAD-4F99-4E18-9776-CAA5276261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BC67DA-0526-4CAA-99F5-620D235E9D12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0E2AD199-EE21-400F-ABB4-0DE67C55C9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423A2C-3560-4067-A807-48463177635B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E5BA92-FBEF-472C-878A-63962345A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C7CF9F1-C8D9-4A4F-9130-48D851C9C4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08EB08-35D0-47F5-90B4-A44AAFFBFC2D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AB321F4F-2135-4056-883B-38CF61F3AE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995CD1E5-D9B9-4E1B-B27E-C74AA3F349E8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2C1578-F473-4AEB-B6FE-F83AD9058F6B}" type="datetimeFigureOut">
              <a:rPr lang="en-US" smtClean="0"/>
              <a:pPr>
                <a:defRPr/>
              </a:pPr>
              <a:t>9/3/2012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562F1D3-E323-48DA-B9E4-23AE0B8A59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e-IL" sz="2800" dirty="0" smtClean="0">
                <a:solidFill>
                  <a:srgbClr val="FF0000"/>
                </a:solidFill>
              </a:rPr>
              <a:t>התארגנות לקראת מכון תא לחץ חדש</a:t>
            </a:r>
          </a:p>
          <a:p>
            <a:pPr eaLnBrk="1" hangingPunct="1"/>
            <a:r>
              <a:rPr lang="he-IL" sz="2800" dirty="0" smtClean="0">
                <a:solidFill>
                  <a:srgbClr val="FF0000"/>
                </a:solidFill>
              </a:rPr>
              <a:t>נהלים ושיטות עבודה</a:t>
            </a:r>
          </a:p>
          <a:p>
            <a:pPr eaLnBrk="1" hangingPunct="1"/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050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smtClean="0">
                <a:cs typeface="Times New Roman" pitchFamily="18" charset="0"/>
              </a:rPr>
              <a:t>הסיעוד במכון תא לחץ אסף הרופא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מטרת המפגש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 eaLnBrk="1" hangingPunct="1"/>
            <a:endParaRPr lang="he-IL" dirty="0" smtClean="0"/>
          </a:p>
          <a:p>
            <a:pPr algn="r" rtl="1" eaLnBrk="1" hangingPunct="1"/>
            <a:endParaRPr lang="he-IL" dirty="0" smtClean="0"/>
          </a:p>
          <a:p>
            <a:pPr algn="r" rtl="1" eaLnBrk="1" hangingPunct="1"/>
            <a:r>
              <a:rPr lang="he-IL" dirty="0" smtClean="0"/>
              <a:t>חלוקת </a:t>
            </a:r>
            <a:r>
              <a:rPr lang="he-IL" dirty="0" smtClean="0"/>
              <a:t>אחריות מחלקתית:</a:t>
            </a:r>
          </a:p>
          <a:p>
            <a:pPr algn="r" rtl="1" eaLnBrk="1" hangingPunct="1"/>
            <a:r>
              <a:rPr lang="he-IL" dirty="0" smtClean="0"/>
              <a:t>רציונאל: יש חוסר סדר בשל הגדרות תפקיד לא ברורות במכון בקרב הצוות הסיעודי: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eaLnBrk="1" hangingPunct="1"/>
            <a:r>
              <a:rPr lang="he-IL" sz="4800" dirty="0" smtClean="0">
                <a:cs typeface="Times New Roman" pitchFamily="18" charset="0"/>
              </a:rPr>
              <a:t>מלכה</a:t>
            </a:r>
            <a:endParaRPr lang="en-US" sz="4800" dirty="0" smtClean="0"/>
          </a:p>
        </p:txBody>
      </p:sp>
      <p:sp>
        <p:nvSpPr>
          <p:cNvPr id="4099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63000" cy="5334000"/>
          </a:xfrm>
        </p:spPr>
        <p:txBody>
          <a:bodyPr/>
          <a:lstStyle/>
          <a:p>
            <a:pPr algn="r" rtl="1" eaLnBrk="1" hangingPunct="1"/>
            <a:endParaRPr lang="he-IL" dirty="0" smtClean="0"/>
          </a:p>
          <a:p>
            <a:pPr algn="r" rtl="1" eaLnBrk="1" hangingPunct="1"/>
            <a:endParaRPr lang="he-IL" dirty="0" smtClean="0"/>
          </a:p>
          <a:p>
            <a:pPr algn="r" rtl="1" eaLnBrk="1" hangingPunct="1"/>
            <a:r>
              <a:rPr lang="he-IL" dirty="0" smtClean="0"/>
              <a:t>על </a:t>
            </a:r>
            <a:r>
              <a:rPr lang="he-IL" dirty="0" smtClean="0"/>
              <a:t>תקן סגנית אחות אחראית במכון:</a:t>
            </a:r>
          </a:p>
          <a:p>
            <a:pPr algn="r" rtl="1" eaLnBrk="1" hangingPunct="1"/>
            <a:r>
              <a:rPr lang="he-IL" dirty="0" smtClean="0"/>
              <a:t> באחריותה לקבל החלטות בנושא מנהלה, בעיות בסידור עבודה בעיות מול גורמים בבית החולים, מטופלים ומחלוקות בדרך העבודה במכון.</a:t>
            </a:r>
          </a:p>
          <a:p>
            <a:pPr algn="r" rtl="1" eaLnBrk="1" hangingPunct="1"/>
            <a:r>
              <a:rPr lang="he-IL" dirty="0" smtClean="0"/>
              <a:t>מרבית עבודה תוקצה לעבודה מול מטופלים </a:t>
            </a:r>
            <a:r>
              <a:rPr lang="he-IL" dirty="0" err="1" smtClean="0"/>
              <a:t>ניירולוגים</a:t>
            </a:r>
            <a:r>
              <a:rPr lang="he-IL" dirty="0" smtClean="0"/>
              <a:t>, ארגון לוח דיקור, מעקב תיקים של מטופלים נוירולוגים הדרכת אחיות בעיקר קבועות בתרגילים. </a:t>
            </a:r>
          </a:p>
          <a:p>
            <a:pPr algn="r" rtl="1" eaLnBrk="1" hangingPunct="1"/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rtl="1" eaLnBrk="1" hangingPunct="1"/>
            <a:r>
              <a:rPr lang="he-IL" sz="4800" dirty="0" smtClean="0">
                <a:cs typeface="Times New Roman" pitchFamily="18" charset="0"/>
              </a:rPr>
              <a:t>ציפי	</a:t>
            </a:r>
            <a:endParaRPr lang="en-US" sz="4800" dirty="0" smtClean="0"/>
          </a:p>
        </p:txBody>
      </p:sp>
      <p:sp>
        <p:nvSpPr>
          <p:cNvPr id="512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8991600" cy="5638800"/>
          </a:xfrm>
        </p:spPr>
        <p:txBody>
          <a:bodyPr/>
          <a:lstStyle/>
          <a:p>
            <a:pPr algn="r" rtl="1" eaLnBrk="1" hangingPunct="1"/>
            <a:endParaRPr lang="he-IL" dirty="0" smtClean="0"/>
          </a:p>
          <a:p>
            <a:pPr algn="r" rtl="1" eaLnBrk="1" hangingPunct="1"/>
            <a:endParaRPr lang="he-IL" dirty="0" smtClean="0"/>
          </a:p>
          <a:p>
            <a:pPr algn="r" rtl="1" eaLnBrk="1" hangingPunct="1"/>
            <a:r>
              <a:rPr lang="he-IL" dirty="0" smtClean="0"/>
              <a:t>אחראית </a:t>
            </a:r>
            <a:r>
              <a:rPr lang="he-IL" dirty="0" smtClean="0"/>
              <a:t>על כל נושא הלוח הנוירולוגי של 1.5</a:t>
            </a:r>
            <a:r>
              <a:rPr lang="en-US" dirty="0" smtClean="0"/>
              <a:t>AT</a:t>
            </a:r>
            <a:r>
              <a:rPr lang="he-IL" dirty="0" smtClean="0"/>
              <a:t> ,שיבוץ ילדים חדשים , תיאום מול הורים לשינוי שעות ותיאום קבלות לילדים חדשים מול לאה.</a:t>
            </a:r>
          </a:p>
          <a:p>
            <a:pPr algn="r" rtl="1" eaLnBrk="1" hangingPunct="1"/>
            <a:r>
              <a:rPr lang="he-IL" dirty="0" smtClean="0"/>
              <a:t> אחראית על שיבוץ מטופלים נוירולוגים חדשים ל-</a:t>
            </a:r>
            <a:r>
              <a:rPr lang="en-US" dirty="0" smtClean="0"/>
              <a:t>2AT</a:t>
            </a:r>
            <a:r>
              <a:rPr lang="he-IL" dirty="0" smtClean="0"/>
              <a:t>.</a:t>
            </a:r>
          </a:p>
          <a:p>
            <a:pPr algn="r" rtl="1" eaLnBrk="1" hangingPunct="1"/>
            <a:r>
              <a:rPr lang="he-IL" dirty="0" smtClean="0"/>
              <a:t>אחראית על שיבוץ מטופלים לבדיקות נוירולוגיות.</a:t>
            </a:r>
          </a:p>
          <a:p>
            <a:pPr algn="r" rtl="1" eaLnBrk="1" hangingPunct="1"/>
            <a:r>
              <a:rPr lang="he-IL" dirty="0" smtClean="0"/>
              <a:t>אחראית על ארגון בדיקות של מטופלים שסיימו ומתן אישור להעברה לארכיון.</a:t>
            </a:r>
          </a:p>
          <a:p>
            <a:pPr algn="r" rtl="1" eaLnBrk="1" hangingPunct="1"/>
            <a:r>
              <a:rPr lang="he-IL" dirty="0" smtClean="0"/>
              <a:t>קידום פרויקט אומדן כאב.</a:t>
            </a:r>
          </a:p>
          <a:p>
            <a:pPr algn="r" rtl="1" eaLnBrk="1" hangingPunct="1"/>
            <a:endParaRPr lang="he-IL" dirty="0" smtClean="0"/>
          </a:p>
          <a:p>
            <a:pPr algn="r" rtl="1" eaLnBrk="1" hangingPunct="1"/>
            <a:endParaRPr lang="he-IL" dirty="0" smtClean="0"/>
          </a:p>
          <a:p>
            <a:pPr algn="r" rtl="1" eaLnBrk="1" hangingPunct="1"/>
            <a:endParaRPr lang="he-IL" dirty="0" smtClean="0"/>
          </a:p>
          <a:p>
            <a:pPr algn="r" rt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 eaLnBrk="1" hangingPunct="1"/>
            <a:r>
              <a:rPr lang="he-IL" sz="4800" dirty="0" smtClean="0">
                <a:cs typeface="Times New Roman" pitchFamily="18" charset="0"/>
              </a:rPr>
              <a:t>אלונה</a:t>
            </a:r>
            <a:endParaRPr lang="en-US" sz="4800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876800"/>
          </a:xfrm>
        </p:spPr>
        <p:txBody>
          <a:bodyPr rtlCol="0">
            <a:norm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endParaRPr lang="he-IL" dirty="0" smtClean="0">
              <a:cs typeface="+mn-cs"/>
            </a:endParaRP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he-IL" dirty="0" smtClean="0">
                <a:cs typeface="+mn-cs"/>
              </a:rPr>
              <a:t>ביצוע </a:t>
            </a:r>
            <a:r>
              <a:rPr lang="he-IL" dirty="0" smtClean="0">
                <a:cs typeface="+mn-cs"/>
              </a:rPr>
              <a:t>הזמנות וריכוז חוסרים של ציוד במכון: 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he-IL" dirty="0" smtClean="0">
                <a:cs typeface="+mn-cs"/>
              </a:rPr>
              <a:t>בית מרקחת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he-IL" dirty="0" smtClean="0">
                <a:cs typeface="+mn-cs"/>
              </a:rPr>
              <a:t>משקי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he-IL" dirty="0" smtClean="0">
                <a:cs typeface="+mn-cs"/>
              </a:rPr>
              <a:t>רפואי </a:t>
            </a:r>
          </a:p>
          <a:p>
            <a:pPr marL="0" indent="0"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dirty="0" smtClean="0">
                <a:cs typeface="+mn-cs"/>
              </a:rPr>
              <a:t>חדר חבישות: </a:t>
            </a:r>
          </a:p>
          <a:p>
            <a:pPr marL="0" indent="0"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dirty="0" smtClean="0">
                <a:cs typeface="+mn-cs"/>
              </a:rPr>
              <a:t>מעקב אחר מילוי טופס אומדן סכנה לרגל ימולא גם בעת ביצוע בדיקת התאמה. </a:t>
            </a:r>
            <a:endParaRPr lang="he-IL" dirty="0">
              <a:cs typeface="+mn-cs"/>
            </a:endParaRPr>
          </a:p>
          <a:p>
            <a:pPr marL="0" indent="0"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dirty="0" smtClean="0">
                <a:cs typeface="+mn-cs"/>
              </a:rPr>
              <a:t>מעבר על קלסר והוצאת מסמכים לא </a:t>
            </a:r>
            <a:r>
              <a:rPr lang="he-IL" dirty="0" err="1" smtClean="0">
                <a:cs typeface="+mn-cs"/>
              </a:rPr>
              <a:t>רלוונטים</a:t>
            </a:r>
            <a:r>
              <a:rPr lang="he-IL" dirty="0" smtClean="0">
                <a:cs typeface="+mn-cs"/>
              </a:rPr>
              <a:t>. 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sz="5300" dirty="0" smtClean="0">
                <a:cs typeface="Times New Roman" pitchFamily="18" charset="0"/>
              </a:rPr>
              <a:t>אורנית</a:t>
            </a:r>
            <a:endParaRPr lang="en-US" dirty="0" smtClean="0"/>
          </a:p>
        </p:txBody>
      </p:sp>
      <p:sp>
        <p:nvSpPr>
          <p:cNvPr id="7171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 eaLnBrk="1" hangingPunct="1"/>
            <a:r>
              <a:rPr lang="he-IL" smtClean="0"/>
              <a:t>הטעמת פרויקט </a:t>
            </a:r>
            <a:r>
              <a:rPr lang="en-US" smtClean="0"/>
              <a:t>JCI</a:t>
            </a:r>
            <a:r>
              <a:rPr lang="he-IL" smtClean="0"/>
              <a:t> במכון.</a:t>
            </a:r>
          </a:p>
          <a:p>
            <a:pPr algn="r" rtl="1" eaLnBrk="1" hangingPunct="1"/>
            <a:r>
              <a:rPr lang="he-IL" smtClean="0"/>
              <a:t>ביצוע כתיבת נהלי עבודה לעבודה במחלקה: </a:t>
            </a:r>
          </a:p>
          <a:p>
            <a:pPr algn="r" rtl="1" eaLnBrk="1" hangingPunct="1"/>
            <a:r>
              <a:rPr lang="he-IL" smtClean="0"/>
              <a:t>חדר חבישות- </a:t>
            </a:r>
          </a:p>
          <a:p>
            <a:pPr algn="r" rtl="1" eaLnBrk="1" hangingPunct="1"/>
            <a:r>
              <a:rPr lang="he-IL" smtClean="0"/>
              <a:t>עמדת לקיחת מדדים- </a:t>
            </a:r>
          </a:p>
          <a:p>
            <a:pPr algn="r" rtl="1" eaLnBrk="1" hangingPunct="1"/>
            <a:r>
              <a:rPr lang="he-IL" smtClean="0"/>
              <a:t>עגלת החייאה- בדיקה- האצלת סמכות במידת הצורך.</a:t>
            </a:r>
          </a:p>
          <a:p>
            <a:pPr algn="r" rtl="1" eaLnBrk="1" hangingPunct="1"/>
            <a:r>
              <a:rPr lang="he-IL" smtClean="0"/>
              <a:t>ביצוע התקשרויות מול מועמדים חדשים שטרם חזרנו אליהם.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 eaLnBrk="1" hangingPunct="1"/>
            <a:r>
              <a:rPr lang="he-IL" sz="4800" dirty="0" smtClean="0">
                <a:cs typeface="Times New Roman" pitchFamily="18" charset="0"/>
              </a:rPr>
              <a:t>מזי:</a:t>
            </a:r>
            <a:endParaRPr lang="en-US" sz="4800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 rtlCol="0">
            <a:norm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he-IL" dirty="0" smtClean="0">
                <a:cs typeface="+mn-cs"/>
              </a:rPr>
              <a:t>כתיבת נהלי עבודה של אחות בתוך התא לחץ. אחראית מבחינת הסיעוד על הכשרת אחיות חדשות במכון.</a:t>
            </a:r>
          </a:p>
          <a:p>
            <a:pPr algn="r" rt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he-IL" dirty="0" smtClean="0">
                <a:cs typeface="+mn-cs"/>
              </a:rPr>
              <a:t>אחראית על מעקב תיקים -קבלה סיעודית. אחראית על מעקב אחר דיווחים </a:t>
            </a:r>
            <a:r>
              <a:rPr lang="he-IL" dirty="0" err="1" smtClean="0">
                <a:cs typeface="+mn-cs"/>
              </a:rPr>
              <a:t>סיעודים</a:t>
            </a:r>
            <a:r>
              <a:rPr lang="he-IL" dirty="0" smtClean="0">
                <a:cs typeface="+mn-cs"/>
              </a:rPr>
              <a:t> בתיקים (ביצועם ואיכותם) והליך קבלת מטופל במכון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he-IL" dirty="0" smtClean="0">
                <a:cs typeface="+mn-cs"/>
              </a:rPr>
              <a:t>בנוגע לכל שאר הפרויקטים תשמש כיועצת              </a:t>
            </a:r>
          </a:p>
          <a:p>
            <a:pPr marL="0" indent="0"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all around player</a:t>
            </a:r>
            <a:endParaRPr lang="he-IL" dirty="0" smtClean="0">
              <a:cs typeface="+mn-cs"/>
            </a:endParaRPr>
          </a:p>
          <a:p>
            <a:pPr marL="0" indent="0"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 eaLnBrk="1" hangingPunct="1"/>
            <a:r>
              <a:rPr lang="he-IL" sz="4800" dirty="0" smtClean="0">
                <a:cs typeface="Times New Roman" pitchFamily="18" charset="0"/>
              </a:rPr>
              <a:t>דגשים כללים</a:t>
            </a:r>
          </a:p>
        </p:txBody>
      </p:sp>
      <p:sp>
        <p:nvSpPr>
          <p:cNvPr id="9219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r" rtl="1" eaLnBrk="1" hangingPunct="1"/>
            <a:r>
              <a:rPr lang="he-IL" dirty="0" smtClean="0"/>
              <a:t>פיקוח על רישום מטופלים בטיפול !!!</a:t>
            </a:r>
          </a:p>
          <a:p>
            <a:pPr algn="r" rtl="1" eaLnBrk="1" hangingPunct="1"/>
            <a:r>
              <a:rPr lang="he-IL" dirty="0" smtClean="0"/>
              <a:t>חתימת שם על ביצוע </a:t>
            </a:r>
            <a:r>
              <a:rPr lang="he-IL" dirty="0" smtClean="0"/>
              <a:t>מעקב בתיקי </a:t>
            </a:r>
            <a:r>
              <a:rPr lang="he-IL" dirty="0" err="1" smtClean="0"/>
              <a:t>ניירולוגיים</a:t>
            </a:r>
            <a:r>
              <a:rPr lang="he-IL" dirty="0" smtClean="0"/>
              <a:t>.</a:t>
            </a:r>
            <a:endParaRPr lang="he-IL" dirty="0" smtClean="0"/>
          </a:p>
          <a:p>
            <a:pPr algn="r" rtl="1" eaLnBrk="1" hangingPunct="1"/>
            <a:r>
              <a:rPr lang="he-IL" dirty="0" smtClean="0"/>
              <a:t>ניקיון וסדר </a:t>
            </a:r>
            <a:r>
              <a:rPr lang="he-IL" dirty="0" smtClean="0"/>
              <a:t>בדלפק ובלוח מסכות. </a:t>
            </a:r>
            <a:r>
              <a:rPr lang="he-IL" dirty="0" smtClean="0">
                <a:solidFill>
                  <a:srgbClr val="FF0000"/>
                </a:solidFill>
              </a:rPr>
              <a:t>***</a:t>
            </a:r>
            <a:endParaRPr lang="he-IL" dirty="0" smtClean="0">
              <a:solidFill>
                <a:srgbClr val="FF0000"/>
              </a:solidFill>
            </a:endParaRPr>
          </a:p>
          <a:p>
            <a:pPr algn="r" rtl="1" eaLnBrk="1" hangingPunct="1"/>
            <a:r>
              <a:rPr lang="he-IL" dirty="0" smtClean="0"/>
              <a:t>ניקיון וסדר חדר </a:t>
            </a:r>
            <a:r>
              <a:rPr lang="he-IL" dirty="0" smtClean="0"/>
              <a:t>חבישות.</a:t>
            </a:r>
            <a:endParaRPr lang="he-IL" dirty="0" smtClean="0"/>
          </a:p>
          <a:p>
            <a:pPr algn="r" rtl="1" eaLnBrk="1" hangingPunct="1"/>
            <a:r>
              <a:rPr lang="he-IL" dirty="0" smtClean="0"/>
              <a:t>ניקיון וסדר </a:t>
            </a:r>
            <a:r>
              <a:rPr lang="he-IL" dirty="0" smtClean="0"/>
              <a:t>ארונות.</a:t>
            </a:r>
            <a:endParaRPr lang="he-IL" dirty="0" smtClean="0"/>
          </a:p>
          <a:p>
            <a:pPr algn="r" rtl="1" eaLnBrk="1" hangingPunct="1"/>
            <a:r>
              <a:rPr lang="he-IL" dirty="0" smtClean="0"/>
              <a:t>תהליך מורכב שדורש מכל הצוות לקבל ולתת הערות. אנא העירו בצורה מכובדת. אנא קבלו את הביקורות ממקום של שיפור תהליך.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800" dirty="0" smtClean="0"/>
              <a:t>מנהלה</a:t>
            </a:r>
            <a:endParaRPr lang="he-IL" sz="4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דוחות חודשיים יש לחתום על הדוחות</a:t>
            </a:r>
          </a:p>
          <a:p>
            <a:pPr algn="r" rtl="1"/>
            <a:r>
              <a:rPr lang="he-IL" dirty="0" smtClean="0"/>
              <a:t>מסגרת שעות יש לעמוד במכסת השעות לפי חלקיות המשרה. במידה ואני עושה טעות יש להסב את תשומת ליבי</a:t>
            </a:r>
          </a:p>
          <a:p>
            <a:pPr algn="r" rtl="1"/>
            <a:r>
              <a:rPr lang="he-IL" dirty="0" smtClean="0">
                <a:solidFill>
                  <a:srgbClr val="FF0000"/>
                </a:solidFill>
              </a:rPr>
              <a:t>ססיות- לא להחתים כרטיס. כוננות פעילה לא להחתים כרטיס.</a:t>
            </a:r>
          </a:p>
          <a:p>
            <a:pPr algn="r" rtl="1"/>
            <a:r>
              <a:rPr lang="en-US" b="1" dirty="0" smtClean="0">
                <a:solidFill>
                  <a:srgbClr val="00B050"/>
                </a:solidFill>
              </a:rPr>
              <a:t>NAC</a:t>
            </a:r>
            <a:r>
              <a:rPr lang="he-IL" b="1" dirty="0" smtClean="0">
                <a:solidFill>
                  <a:srgbClr val="00B050"/>
                </a:solidFill>
              </a:rPr>
              <a:t> – ככל הנראה יעבור לרכישה דרך י.ע.ל- הבעיה מטופלים אחר הצהריים. נצטרך לסייע להם ברכישה רעיונות ?</a:t>
            </a:r>
          </a:p>
          <a:p>
            <a:pPr algn="r" rtl="1"/>
            <a:endParaRPr lang="he-IL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</TotalTime>
  <Words>386</Words>
  <Application>Microsoft Office PowerPoint</Application>
  <PresentationFormat>‫הצגה על המסך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אזרחי</vt:lpstr>
      <vt:lpstr>הסיעוד במכון תא לחץ אסף הרופא</vt:lpstr>
      <vt:lpstr>מטרת המפגש</vt:lpstr>
      <vt:lpstr>מלכה</vt:lpstr>
      <vt:lpstr>ציפי </vt:lpstr>
      <vt:lpstr>אלונה</vt:lpstr>
      <vt:lpstr>אורנית</vt:lpstr>
      <vt:lpstr>מזי:</vt:lpstr>
      <vt:lpstr>דגשים כללים</vt:lpstr>
      <vt:lpstr>מנהלה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Administrator</cp:lastModifiedBy>
  <cp:revision>19</cp:revision>
  <dcterms:created xsi:type="dcterms:W3CDTF">2012-09-03T05:38:43Z</dcterms:created>
  <dcterms:modified xsi:type="dcterms:W3CDTF">2012-09-03T15:20:57Z</dcterms:modified>
</cp:coreProperties>
</file>